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7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8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4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3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9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15DA-4C37-4D02-9250-BF2BBEF4D300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CEF2-E93B-49D4-92C2-0D6F2205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483" y="586517"/>
            <a:ext cx="11076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“YERSINIA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15”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INTERNATIONAL SYMPOSIUM, ULAANBAATAR, MONGOLIA</a:t>
            </a:r>
          </a:p>
        </p:txBody>
      </p:sp>
      <p:sp>
        <p:nvSpPr>
          <p:cNvPr id="7" name="Rectangle 6"/>
          <p:cNvSpPr/>
          <p:nvPr/>
        </p:nvSpPr>
        <p:spPr>
          <a:xfrm>
            <a:off x="1895887" y="2576433"/>
            <a:ext cx="83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TITLE OF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PRESENTATION- 36-44pt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196966" y="3873971"/>
            <a:ext cx="3042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24 - 28pt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6301" y="6048553"/>
            <a:ext cx="3345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 September 2025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3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SUBTITLE: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32 - 36pt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Text-24 - 28pt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2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SUBTITLE: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32 - 36pt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presentation should be 15-20 minutes long,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 to 20-30 slides,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enriched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images, graphs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tables.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4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SUBTITLE: 32 - 36pt</vt:lpstr>
      <vt:lpstr>SUBTITLE: 32 - 36pt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16</cp:revision>
  <dcterms:created xsi:type="dcterms:W3CDTF">2025-02-17T00:24:06Z</dcterms:created>
  <dcterms:modified xsi:type="dcterms:W3CDTF">2025-02-21T02:04:47Z</dcterms:modified>
</cp:coreProperties>
</file>