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1599525" cy="43200638"/>
  <p:notesSz cx="6858000" cy="9144000"/>
  <p:defaultTextStyle>
    <a:lvl1pPr>
      <a:defRPr sz="2400">
        <a:solidFill>
          <a:srgbClr val="CEF0F8"/>
        </a:solidFill>
        <a:latin typeface="+mn-lt"/>
        <a:ea typeface="+mn-ea"/>
        <a:cs typeface="+mn-cs"/>
        <a:sym typeface="Avenir Roman"/>
      </a:defRPr>
    </a:lvl1pPr>
    <a:lvl2pPr>
      <a:defRPr sz="2400">
        <a:solidFill>
          <a:srgbClr val="CEF0F8"/>
        </a:solidFill>
        <a:latin typeface="+mn-lt"/>
        <a:ea typeface="+mn-ea"/>
        <a:cs typeface="+mn-cs"/>
        <a:sym typeface="Avenir Roman"/>
      </a:defRPr>
    </a:lvl2pPr>
    <a:lvl3pPr>
      <a:defRPr sz="2400">
        <a:solidFill>
          <a:srgbClr val="CEF0F8"/>
        </a:solidFill>
        <a:latin typeface="+mn-lt"/>
        <a:ea typeface="+mn-ea"/>
        <a:cs typeface="+mn-cs"/>
        <a:sym typeface="Avenir Roman"/>
      </a:defRPr>
    </a:lvl3pPr>
    <a:lvl4pPr>
      <a:defRPr sz="2400">
        <a:solidFill>
          <a:srgbClr val="CEF0F8"/>
        </a:solidFill>
        <a:latin typeface="+mn-lt"/>
        <a:ea typeface="+mn-ea"/>
        <a:cs typeface="+mn-cs"/>
        <a:sym typeface="Avenir Roman"/>
      </a:defRPr>
    </a:lvl4pPr>
    <a:lvl5pPr>
      <a:defRPr sz="2400">
        <a:solidFill>
          <a:srgbClr val="CEF0F8"/>
        </a:solidFill>
        <a:latin typeface="+mn-lt"/>
        <a:ea typeface="+mn-ea"/>
        <a:cs typeface="+mn-cs"/>
        <a:sym typeface="Avenir Roman"/>
      </a:defRPr>
    </a:lvl5pPr>
    <a:lvl6pPr>
      <a:defRPr sz="2400">
        <a:solidFill>
          <a:srgbClr val="CEF0F8"/>
        </a:solidFill>
        <a:latin typeface="+mn-lt"/>
        <a:ea typeface="+mn-ea"/>
        <a:cs typeface="+mn-cs"/>
        <a:sym typeface="Avenir Roman"/>
      </a:defRPr>
    </a:lvl6pPr>
    <a:lvl7pPr>
      <a:defRPr sz="2400">
        <a:solidFill>
          <a:srgbClr val="CEF0F8"/>
        </a:solidFill>
        <a:latin typeface="+mn-lt"/>
        <a:ea typeface="+mn-ea"/>
        <a:cs typeface="+mn-cs"/>
        <a:sym typeface="Avenir Roman"/>
      </a:defRPr>
    </a:lvl7pPr>
    <a:lvl8pPr>
      <a:defRPr sz="2400">
        <a:solidFill>
          <a:srgbClr val="CEF0F8"/>
        </a:solidFill>
        <a:latin typeface="+mn-lt"/>
        <a:ea typeface="+mn-ea"/>
        <a:cs typeface="+mn-cs"/>
        <a:sym typeface="Avenir Roman"/>
      </a:defRPr>
    </a:lvl8pPr>
    <a:lvl9pPr>
      <a:defRPr sz="2400">
        <a:solidFill>
          <a:srgbClr val="CEF0F8"/>
        </a:solidFill>
        <a:latin typeface="+mn-lt"/>
        <a:ea typeface="+mn-ea"/>
        <a:cs typeface="+mn-cs"/>
        <a:sym typeface="Avenir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5ED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venir Black"/>
          <a:ea typeface="Avenir Black"/>
          <a:cs typeface="Avenir Black"/>
        </a:font>
        <a:srgbClr val="1BADC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0F0F0"/>
          </a:solidFill>
        </a:fill>
      </a:tcStyle>
    </a:wholeTbl>
    <a:band2H>
      <a:tcTxStyle/>
      <a:tcStyle>
        <a:tcBdr/>
        <a:fill>
          <a:solidFill>
            <a:srgbClr val="F8F8F8"/>
          </a:solidFill>
        </a:fill>
      </a:tcStyle>
    </a:band2H>
    <a:firstCol>
      <a:tcTxStyle b="on" i="on">
        <a:font>
          <a:latin typeface="Avenir Black"/>
          <a:ea typeface="Avenir Black"/>
          <a:cs typeface="Avenir Blac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7D7D7"/>
          </a:solidFill>
        </a:fill>
      </a:tcStyle>
    </a:firstCol>
    <a:lastRow>
      <a:tcTxStyle b="on" i="on">
        <a:font>
          <a:latin typeface="Avenir Black"/>
          <a:ea typeface="Avenir Black"/>
          <a:cs typeface="Avenir Blac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7D7D7"/>
          </a:solidFill>
        </a:fill>
      </a:tcStyle>
    </a:lastRow>
    <a:firstRow>
      <a:tcTxStyle b="on" i="on">
        <a:font>
          <a:latin typeface="Avenir Black"/>
          <a:ea typeface="Avenir Black"/>
          <a:cs typeface="Avenir Blac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7D7D7"/>
          </a:solidFill>
        </a:fill>
      </a:tcStyle>
    </a:firstRow>
  </a:tblStyle>
  <a:tblStyle styleId="{C7B018BB-80A7-4F77-B60F-C8B233D01FF8}" styleName="">
    <a:tblBg/>
    <a:wholeTbl>
      <a:tcTxStyle b="on" i="on">
        <a:font>
          <a:latin typeface="Avenir Black"/>
          <a:ea typeface="Avenir Black"/>
          <a:cs typeface="Avenir Black"/>
        </a:font>
        <a:srgbClr val="CEF0F8"/>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F0F0F0"/>
          </a:solidFill>
        </a:fill>
      </a:tcStyle>
    </a:wholeTbl>
    <a:band2H>
      <a:tcTxStyle/>
      <a:tcStyle>
        <a:tcBdr/>
        <a:fill>
          <a:solidFill>
            <a:srgbClr val="F8F8F8"/>
          </a:solidFill>
        </a:fill>
      </a:tcStyle>
    </a:band2H>
    <a:firstCol>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D7D7D7"/>
          </a:solidFill>
        </a:fill>
      </a:tcStyle>
    </a:firstCol>
    <a:la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381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D7D7D7"/>
          </a:solidFill>
        </a:fill>
      </a:tcStyle>
    </a:lastRow>
    <a:fir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381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D7D7D7"/>
          </a:solidFill>
        </a:fill>
      </a:tcStyle>
    </a:firstRow>
  </a:tblStyle>
  <a:tblStyle styleId="{EEE7283C-3CF3-47DC-8721-378D4A62B228}" styleName="">
    <a:tblBg/>
    <a:wholeTbl>
      <a:tcTxStyle b="on" i="on">
        <a:font>
          <a:latin typeface="Avenir Black"/>
          <a:ea typeface="Avenir Black"/>
          <a:cs typeface="Avenir Black"/>
        </a:font>
        <a:srgbClr val="CEF0F8"/>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DBDBDB"/>
          </a:solidFill>
        </a:fill>
      </a:tcStyle>
    </a:wholeTbl>
    <a:band2H>
      <a:tcTxStyle/>
      <a:tcStyle>
        <a:tcBdr/>
        <a:fill>
          <a:solidFill>
            <a:srgbClr val="EEEEEE"/>
          </a:solidFill>
        </a:fill>
      </a:tcStyle>
    </a:band2H>
    <a:firstCol>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8F8F8F"/>
          </a:solidFill>
        </a:fill>
      </a:tcStyle>
    </a:firstCol>
    <a:la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381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8F8F8F"/>
          </a:solidFill>
        </a:fill>
      </a:tcStyle>
    </a:lastRow>
    <a:fir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381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8F8F8F"/>
          </a:solidFill>
        </a:fill>
      </a:tcStyle>
    </a:firstRow>
  </a:tblStyle>
  <a:tblStyle styleId="{CF821DB8-F4EB-4A41-A1BA-3FCAFE7338EE}" styleName="">
    <a:tblBg/>
    <a:wholeTbl>
      <a:tcTxStyle b="on" i="on">
        <a:font>
          <a:latin typeface="Avenir Black"/>
          <a:ea typeface="Avenir Black"/>
          <a:cs typeface="Avenir Black"/>
        </a:font>
        <a:srgbClr val="CEF0F8"/>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CACFD1"/>
          </a:solidFill>
        </a:fill>
      </a:tcStyle>
    </a:wholeTbl>
    <a:band2H>
      <a:tcTxStyle/>
      <a:tcStyle>
        <a:tcBdr/>
        <a:fill>
          <a:solidFill>
            <a:srgbClr val="E6E8E9"/>
          </a:solidFill>
        </a:fill>
      </a:tcStyle>
    </a:band2H>
    <a:firstCol>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0C4E5D"/>
          </a:solidFill>
        </a:fill>
      </a:tcStyle>
    </a:firstCol>
    <a:la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381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0C4E5D"/>
          </a:solidFill>
        </a:fill>
      </a:tcStyle>
    </a:lastRow>
    <a:fir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381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0C4E5D"/>
          </a:solidFill>
        </a:fill>
      </a:tcStyle>
    </a:firstRow>
  </a:tblStyle>
  <a:tblStyle styleId="{33BA23B1-9221-436E-865A-0063620EA4FD}" styleName="">
    <a:tblBg/>
    <a:wholeTbl>
      <a:tcTxStyle b="on" i="on">
        <a:font>
          <a:latin typeface="Avenir Black"/>
          <a:ea typeface="Avenir Black"/>
          <a:cs typeface="Avenir Black"/>
        </a:font>
        <a:srgbClr val="CEF0F8"/>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6FCFE"/>
          </a:solidFill>
        </a:fill>
      </a:tcStyle>
    </a:wholeTbl>
    <a:band2H>
      <a:tcTxStyle/>
      <a:tcStyle>
        <a:tcBdr/>
        <a:fill>
          <a:solidFill>
            <a:srgbClr val="1BADCF"/>
          </a:solidFill>
        </a:fill>
      </a:tcStyle>
    </a:band2H>
    <a:firstCol>
      <a:tcTxStyle b="on" i="on">
        <a:font>
          <a:latin typeface="Avenir Black"/>
          <a:ea typeface="Avenir Black"/>
          <a:cs typeface="Avenir Black"/>
        </a:font>
        <a:srgbClr val="1BADC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7D7D7"/>
          </a:solidFill>
        </a:fill>
      </a:tcStyle>
    </a:firstCol>
    <a:lastRow>
      <a:tcTxStyle b="on" i="on">
        <a:font>
          <a:latin typeface="Avenir Black"/>
          <a:ea typeface="Avenir Black"/>
          <a:cs typeface="Avenir Black"/>
        </a:font>
        <a:srgbClr val="CEF0F8"/>
      </a:tcTxStyle>
      <a:tcStyle>
        <a:tcBdr>
          <a:left>
            <a:ln w="12700" cap="flat">
              <a:noFill/>
              <a:miter lim="400000"/>
            </a:ln>
          </a:left>
          <a:right>
            <a:ln w="12700" cap="flat">
              <a:noFill/>
              <a:miter lim="400000"/>
            </a:ln>
          </a:right>
          <a:top>
            <a:ln w="50800" cap="flat">
              <a:solidFill>
                <a:srgbClr val="CEF0F8"/>
              </a:solidFill>
              <a:prstDash val="solid"/>
              <a:bevel/>
            </a:ln>
          </a:top>
          <a:bottom>
            <a:ln w="25400" cap="flat">
              <a:solidFill>
                <a:srgbClr val="CEF0F8"/>
              </a:solidFill>
              <a:prstDash val="solid"/>
              <a:bevel/>
            </a:ln>
          </a:bottom>
          <a:insideH>
            <a:ln w="12700" cap="flat">
              <a:noFill/>
              <a:miter lim="400000"/>
            </a:ln>
          </a:insideH>
          <a:insideV>
            <a:ln w="12700" cap="flat">
              <a:noFill/>
              <a:miter lim="400000"/>
            </a:ln>
          </a:insideV>
        </a:tcBdr>
        <a:fill>
          <a:solidFill>
            <a:srgbClr val="1BADCF"/>
          </a:solidFill>
        </a:fill>
      </a:tcStyle>
    </a:lastRow>
    <a:firstRow>
      <a:tcTxStyle b="on" i="on">
        <a:font>
          <a:latin typeface="Avenir Black"/>
          <a:ea typeface="Avenir Black"/>
          <a:cs typeface="Avenir Black"/>
        </a:font>
        <a:srgbClr val="1BADCF"/>
      </a:tcTxStyle>
      <a:tcStyle>
        <a:tcBdr>
          <a:left>
            <a:ln w="12700" cap="flat">
              <a:noFill/>
              <a:miter lim="400000"/>
            </a:ln>
          </a:left>
          <a:right>
            <a:ln w="12700" cap="flat">
              <a:noFill/>
              <a:miter lim="400000"/>
            </a:ln>
          </a:right>
          <a:top>
            <a:ln w="25400" cap="flat">
              <a:solidFill>
                <a:srgbClr val="CEF0F8"/>
              </a:solidFill>
              <a:prstDash val="solid"/>
              <a:bevel/>
            </a:ln>
          </a:top>
          <a:bottom>
            <a:ln w="25400" cap="flat">
              <a:solidFill>
                <a:srgbClr val="CEF0F8"/>
              </a:solidFill>
              <a:prstDash val="solid"/>
              <a:bevel/>
            </a:ln>
          </a:bottom>
          <a:insideH>
            <a:ln w="12700" cap="flat">
              <a:noFill/>
              <a:miter lim="400000"/>
            </a:ln>
          </a:insideH>
          <a:insideV>
            <a:ln w="12700" cap="flat">
              <a:noFill/>
              <a:miter lim="400000"/>
            </a:ln>
          </a:insideV>
        </a:tcBdr>
        <a:fill>
          <a:solidFill>
            <a:srgbClr val="D7D7D7"/>
          </a:solidFill>
        </a:fill>
      </a:tcStyle>
    </a:firstRow>
  </a:tblStyle>
  <a:tblStyle styleId="{2708684C-4D16-4618-839F-0558EEFCDFE6}" styleName="">
    <a:tblBg/>
    <a:wholeTbl>
      <a:tcTxStyle b="on" i="on">
        <a:font>
          <a:latin typeface="Avenir Black"/>
          <a:ea typeface="Avenir Black"/>
          <a:cs typeface="Avenir Black"/>
        </a:font>
        <a:srgbClr val="CEF0F8"/>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EDF9FC"/>
          </a:solidFill>
        </a:fill>
      </a:tcStyle>
    </a:wholeTbl>
    <a:band2H>
      <a:tcTxStyle/>
      <a:tcStyle>
        <a:tcBdr/>
        <a:fill>
          <a:solidFill>
            <a:srgbClr val="F6FCFE"/>
          </a:solidFill>
        </a:fill>
      </a:tcStyle>
    </a:band2H>
    <a:firstCol>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CEF0F8"/>
          </a:solidFill>
        </a:fill>
      </a:tcStyle>
    </a:firstCol>
    <a:la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38100" cap="flat">
              <a:solidFill>
                <a:srgbClr val="1BADCF"/>
              </a:solidFill>
              <a:prstDash val="solid"/>
              <a:bevel/>
            </a:ln>
          </a:top>
          <a:bottom>
            <a:ln w="127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CEF0F8"/>
          </a:solidFill>
        </a:fill>
      </a:tcStyle>
    </a:lastRow>
    <a:firstRow>
      <a:tcTxStyle b="on" i="on">
        <a:font>
          <a:latin typeface="Avenir Black"/>
          <a:ea typeface="Avenir Black"/>
          <a:cs typeface="Avenir Black"/>
        </a:font>
        <a:srgbClr val="1BADCF"/>
      </a:tcTxStyle>
      <a:tcStyle>
        <a:tcBdr>
          <a:left>
            <a:ln w="12700" cap="flat">
              <a:solidFill>
                <a:srgbClr val="1BADCF"/>
              </a:solidFill>
              <a:prstDash val="solid"/>
              <a:bevel/>
            </a:ln>
          </a:left>
          <a:right>
            <a:ln w="12700" cap="flat">
              <a:solidFill>
                <a:srgbClr val="1BADCF"/>
              </a:solidFill>
              <a:prstDash val="solid"/>
              <a:bevel/>
            </a:ln>
          </a:right>
          <a:top>
            <a:ln w="12700" cap="flat">
              <a:solidFill>
                <a:srgbClr val="1BADCF"/>
              </a:solidFill>
              <a:prstDash val="solid"/>
              <a:bevel/>
            </a:ln>
          </a:top>
          <a:bottom>
            <a:ln w="38100" cap="flat">
              <a:solidFill>
                <a:srgbClr val="1BADCF"/>
              </a:solidFill>
              <a:prstDash val="solid"/>
              <a:bevel/>
            </a:ln>
          </a:bottom>
          <a:insideH>
            <a:ln w="12700" cap="flat">
              <a:solidFill>
                <a:srgbClr val="1BADCF"/>
              </a:solidFill>
              <a:prstDash val="solid"/>
              <a:bevel/>
            </a:ln>
          </a:insideH>
          <a:insideV>
            <a:ln w="12700" cap="flat">
              <a:solidFill>
                <a:srgbClr val="1BADCF"/>
              </a:solidFill>
              <a:prstDash val="solid"/>
              <a:bevel/>
            </a:ln>
          </a:insideV>
        </a:tcBdr>
        <a:fill>
          <a:solidFill>
            <a:srgbClr val="CEF0F8"/>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11" autoAdjust="0"/>
    <p:restoredTop sz="95401" autoAdjust="0"/>
  </p:normalViewPr>
  <p:slideViewPr>
    <p:cSldViewPr snapToGrid="0">
      <p:cViewPr>
        <p:scale>
          <a:sx n="33" d="100"/>
          <a:sy n="33" d="100"/>
        </p:scale>
        <p:origin x="2298" y="-3000"/>
      </p:cViewPr>
      <p:guideLst/>
    </p:cSldViewPr>
  </p:slideViewPr>
  <p:notesTextViewPr>
    <p:cViewPr>
      <p:scale>
        <a:sx n="300" d="100"/>
        <a:sy n="3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Work%20%20documents\Erdem%20shinjilgee\Sudalgaa_Khachigt_khaldwar\Tuuwer_Khachigt_khald-BILGEE%20%202015101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Work%20%20documents\Erdem%20shinjilgee\Sudalgaa_Khachigt_khaldwar\Tuuwer_Khachigt_khald-BILGEE%20%202015101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8381452318461"/>
          <c:y val="9.7222222222222224E-2"/>
          <c:w val="0.79118285214348216"/>
          <c:h val="0.69720691163604553"/>
        </c:manualLayout>
      </c:layout>
      <c:barChart>
        <c:barDir val="col"/>
        <c:grouping val="clustered"/>
        <c:varyColors val="0"/>
        <c:ser>
          <c:idx val="0"/>
          <c:order val="0"/>
          <c:tx>
            <c:strRef>
              <c:f>Sheet4!$E$62</c:f>
              <c:strCache>
                <c:ptCount val="1"/>
                <c:pt idx="0">
                  <c:v>Хачигт боррелиоз </c:v>
                </c:pt>
              </c:strCache>
            </c:strRef>
          </c:tx>
          <c:spPr>
            <a:solidFill>
              <a:schemeClr val="accent2"/>
            </a:solidFill>
            <a:ln>
              <a:noFill/>
            </a:ln>
            <a:effectLst/>
          </c:spPr>
          <c:invertIfNegative val="0"/>
          <c:trendline>
            <c:spPr>
              <a:ln w="19050" cap="rnd">
                <a:solidFill>
                  <a:schemeClr val="accent2">
                    <a:lumMod val="75000"/>
                    <a:alpha val="50000"/>
                  </a:schemeClr>
                </a:solidFill>
                <a:prstDash val="solid"/>
              </a:ln>
              <a:effectLst/>
            </c:spPr>
            <c:trendlineType val="linear"/>
            <c:dispRSqr val="0"/>
            <c:dispEq val="0"/>
          </c:trendline>
          <c:cat>
            <c:numRef>
              <c:f>Sheet4!$D$63:$D$72</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Sheet4!$E$63:$E$72</c:f>
              <c:numCache>
                <c:formatCode>General</c:formatCode>
                <c:ptCount val="10"/>
                <c:pt idx="0">
                  <c:v>6</c:v>
                </c:pt>
                <c:pt idx="1">
                  <c:v>8</c:v>
                </c:pt>
                <c:pt idx="2">
                  <c:v>5</c:v>
                </c:pt>
                <c:pt idx="3">
                  <c:v>4</c:v>
                </c:pt>
                <c:pt idx="4">
                  <c:v>6</c:v>
                </c:pt>
                <c:pt idx="5">
                  <c:v>9</c:v>
                </c:pt>
                <c:pt idx="6">
                  <c:v>6</c:v>
                </c:pt>
                <c:pt idx="7">
                  <c:v>2</c:v>
                </c:pt>
                <c:pt idx="8">
                  <c:v>3</c:v>
                </c:pt>
                <c:pt idx="9">
                  <c:v>16</c:v>
                </c:pt>
              </c:numCache>
            </c:numRef>
          </c:val>
          <c:extLst xmlns:c16r2="http://schemas.microsoft.com/office/drawing/2015/06/chart">
            <c:ext xmlns:c16="http://schemas.microsoft.com/office/drawing/2014/chart" uri="{C3380CC4-5D6E-409C-BE32-E72D297353CC}">
              <c16:uniqueId val="{00000001-0469-4821-B333-8327BC00423F}"/>
            </c:ext>
          </c:extLst>
        </c:ser>
        <c:dLbls>
          <c:showLegendKey val="0"/>
          <c:showVal val="0"/>
          <c:showCatName val="0"/>
          <c:showSerName val="0"/>
          <c:showPercent val="0"/>
          <c:showBubbleSize val="0"/>
        </c:dLbls>
        <c:gapWidth val="65"/>
        <c:overlap val="-27"/>
        <c:axId val="-284879152"/>
        <c:axId val="-284872080"/>
      </c:barChart>
      <c:catAx>
        <c:axId val="-284879152"/>
        <c:scaling>
          <c:orientation val="minMax"/>
        </c:scaling>
        <c:delete val="0"/>
        <c:axPos val="b"/>
        <c:title>
          <c:tx>
            <c:rich>
              <a:bodyPr rot="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r>
                  <a:rPr lang="mn-MN" dirty="0"/>
                  <a:t>Тайлбар</a:t>
                </a:r>
                <a:endParaRPr lang="en-US" dirty="0"/>
              </a:p>
            </c:rich>
          </c:tx>
          <c:layout>
            <c:manualLayout>
              <c:xMode val="edge"/>
              <c:yMode val="edge"/>
              <c:x val="0.47979994304190854"/>
              <c:y val="0.8989920978809812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crossAx val="-284872080"/>
        <c:crosses val="autoZero"/>
        <c:auto val="1"/>
        <c:lblAlgn val="ctr"/>
        <c:lblOffset val="100"/>
        <c:noMultiLvlLbl val="0"/>
      </c:catAx>
      <c:valAx>
        <c:axId val="-284872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r>
                  <a:rPr lang="mn-MN" dirty="0"/>
                  <a:t>Тайлбар</a:t>
                </a:r>
                <a:endParaRPr lang="en-US" dirty="0"/>
              </a:p>
            </c:rich>
          </c:tx>
          <c:layout>
            <c:manualLayout>
              <c:xMode val="edge"/>
              <c:yMode val="edge"/>
              <c:x val="2.5795215757013816E-2"/>
              <c:y val="0.26229644888798676"/>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crossAx val="-284879152"/>
        <c:crosses val="autoZero"/>
        <c:crossBetween val="between"/>
      </c:valAx>
      <c:spPr>
        <a:noFill/>
        <a:ln>
          <a:noFill/>
        </a:ln>
        <a:effectLst/>
      </c:spPr>
    </c:plotArea>
    <c:plotVisOnly val="1"/>
    <c:dispBlanksAs val="gap"/>
    <c:showDLblsOverMax val="0"/>
  </c:chart>
  <c:spPr>
    <a:noFill/>
    <a:ln>
      <a:noFill/>
    </a:ln>
    <a:effectLst/>
  </c:spPr>
  <c:txPr>
    <a:bodyPr/>
    <a:lstStyle/>
    <a:p>
      <a:pPr>
        <a:defRPr sz="2000">
          <a:solidFill>
            <a:schemeClr val="accent1">
              <a:lumMod val="1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56032301178073"/>
          <c:y val="6.2700819992875981E-2"/>
          <c:w val="0.79831226739533467"/>
          <c:h val="0.60554113767297235"/>
        </c:manualLayout>
      </c:layout>
      <c:lineChart>
        <c:grouping val="standard"/>
        <c:varyColors val="0"/>
        <c:ser>
          <c:idx val="0"/>
          <c:order val="0"/>
          <c:tx>
            <c:strRef>
              <c:f>Sheet2!$J$325</c:f>
              <c:strCache>
                <c:ptCount val="1"/>
                <c:pt idx="0">
                  <c:v>Эзлэх хувь</c:v>
                </c:pt>
              </c:strCache>
            </c:strRef>
          </c:tx>
          <c:spPr>
            <a:ln w="28575" cap="rnd">
              <a:solidFill>
                <a:schemeClr val="accent2">
                  <a:lumMod val="60000"/>
                  <a:lumOff val="40000"/>
                </a:schemeClr>
              </a:solidFill>
              <a:round/>
            </a:ln>
            <a:effectLst/>
          </c:spPr>
          <c:marker>
            <c:symbol val="circle"/>
            <c:size val="30"/>
            <c:spPr>
              <a:solidFill>
                <a:schemeClr val="tx1">
                  <a:lumMod val="75000"/>
                </a:schemeClr>
              </a:solidFill>
              <a:ln w="9525">
                <a:noFill/>
              </a:ln>
              <a:effectLst/>
            </c:spPr>
          </c:marker>
          <c:dLbls>
            <c:dLbl>
              <c:idx val="0"/>
              <c:layout>
                <c:manualLayout>
                  <c:x val="-3.3440434883639791E-2"/>
                  <c:y val="-4.157850332447961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9D6-4A11-A4A0-4767DB0510EB}"/>
                </c:ext>
                <c:ext xmlns:c15="http://schemas.microsoft.com/office/drawing/2012/chart" uri="{CE6537A1-D6FC-4f65-9D91-7224C49458BB}">
                  <c15:layout/>
                </c:ext>
              </c:extLst>
            </c:dLbl>
            <c:dLbl>
              <c:idx val="1"/>
              <c:layout>
                <c:manualLayout>
                  <c:x val="-4.4587246511519726E-2"/>
                  <c:y val="-3.8113187760642315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9D6-4A11-A4A0-4767DB0510EB}"/>
                </c:ext>
                <c:ext xmlns:c15="http://schemas.microsoft.com/office/drawing/2012/chart" uri="{CE6537A1-D6FC-4f65-9D91-7224C49458BB}">
                  <c15:layout/>
                </c:ext>
              </c:extLst>
            </c:dLbl>
            <c:dLbl>
              <c:idx val="2"/>
              <c:layout>
                <c:manualLayout>
                  <c:x val="-4.1800543604549795E-2"/>
                  <c:y val="-2.078925166223971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9D6-4A11-A4A0-4767DB0510EB}"/>
                </c:ext>
                <c:ext xmlns:c15="http://schemas.microsoft.com/office/drawing/2012/chart" uri="{CE6537A1-D6FC-4f65-9D91-7224C49458BB}">
                  <c15:layout/>
                </c:ext>
              </c:extLst>
            </c:dLbl>
            <c:dLbl>
              <c:idx val="3"/>
              <c:layout>
                <c:manualLayout>
                  <c:x val="-4.598059796500472E-2"/>
                  <c:y val="-3.8113187760642315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9D6-4A11-A4A0-4767DB0510EB}"/>
                </c:ext>
                <c:ext xmlns:c15="http://schemas.microsoft.com/office/drawing/2012/chart" uri="{CE6537A1-D6FC-4f65-9D91-7224C49458BB}">
                  <c15:layout/>
                </c:ext>
              </c:extLst>
            </c:dLbl>
            <c:dLbl>
              <c:idx val="4"/>
              <c:layout>
                <c:manualLayout>
                  <c:x val="-4.4587246511519726E-2"/>
                  <c:y val="-2.078925166223980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9D6-4A11-A4A0-4767DB0510EB}"/>
                </c:ext>
                <c:ext xmlns:c15="http://schemas.microsoft.com/office/drawing/2012/chart" uri="{CE6537A1-D6FC-4f65-9D91-7224C49458BB}">
                  <c15:layout/>
                </c:ext>
              </c:extLst>
            </c:dLbl>
            <c:dLbl>
              <c:idx val="5"/>
              <c:layout>
                <c:manualLayout>
                  <c:x val="-3.7620489244094765E-2"/>
                  <c:y val="-7.6226375521284631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9D6-4A11-A4A0-4767DB0510EB}"/>
                </c:ext>
                <c:ext xmlns:c15="http://schemas.microsoft.com/office/drawing/2012/chart" uri="{CE6537A1-D6FC-4f65-9D91-7224C49458BB}">
                  <c15:layout/>
                </c:ext>
              </c:extLst>
            </c:dLbl>
            <c:dLbl>
              <c:idx val="6"/>
              <c:layout>
                <c:manualLayout>
                  <c:x val="-3.7620489244094765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F9D6-4A11-A4A0-4767DB0510EB}"/>
                </c:ext>
                <c:ext xmlns:c15="http://schemas.microsoft.com/office/drawing/2012/chart" uri="{CE6537A1-D6FC-4f65-9D91-7224C49458BB}">
                  <c15:layout/>
                </c:ext>
              </c:extLst>
            </c:dLbl>
            <c:dLbl>
              <c:idx val="7"/>
              <c:layout>
                <c:manualLayout>
                  <c:x val="-3.7620489244094765E-2"/>
                  <c:y val="-7.6226375521284631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F9D6-4A11-A4A0-4767DB0510EB}"/>
                </c:ext>
                <c:ext xmlns:c15="http://schemas.microsoft.com/office/drawing/2012/chart" uri="{CE6537A1-D6FC-4f65-9D91-7224C49458BB}">
                  <c15:layout/>
                </c:ext>
              </c:extLst>
            </c:dLbl>
            <c:dLbl>
              <c:idx val="8"/>
              <c:layout>
                <c:manualLayout>
                  <c:x val="-3.3440434883639791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F9D6-4A11-A4A0-4767DB0510EB}"/>
                </c:ex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anchor="ctr" anchorCtr="1"/>
              <a:lstStyle/>
              <a:p>
                <a:pPr>
                  <a:defRPr sz="20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Sheet2!$I$326:$I$334</c:f>
              <c:strCache>
                <c:ptCount val="9"/>
                <c:pt idx="0">
                  <c:v>March</c:v>
                </c:pt>
                <c:pt idx="1">
                  <c:v>April</c:v>
                </c:pt>
                <c:pt idx="2">
                  <c:v>May</c:v>
                </c:pt>
                <c:pt idx="3">
                  <c:v>June</c:v>
                </c:pt>
                <c:pt idx="4">
                  <c:v>July</c:v>
                </c:pt>
                <c:pt idx="5">
                  <c:v>August</c:v>
                </c:pt>
                <c:pt idx="6">
                  <c:v>September</c:v>
                </c:pt>
                <c:pt idx="7">
                  <c:v>October</c:v>
                </c:pt>
                <c:pt idx="8">
                  <c:v>November</c:v>
                </c:pt>
              </c:strCache>
            </c:strRef>
          </c:cat>
          <c:val>
            <c:numRef>
              <c:f>Sheet2!$J$326:$J$334</c:f>
              <c:numCache>
                <c:formatCode>General</c:formatCode>
                <c:ptCount val="9"/>
                <c:pt idx="0">
                  <c:v>1.5384615384615385</c:v>
                </c:pt>
                <c:pt idx="1">
                  <c:v>15.384615384615385</c:v>
                </c:pt>
                <c:pt idx="2">
                  <c:v>27.692307692307693</c:v>
                </c:pt>
                <c:pt idx="3">
                  <c:v>15.384615384615385</c:v>
                </c:pt>
                <c:pt idx="4">
                  <c:v>13.846153846153847</c:v>
                </c:pt>
                <c:pt idx="5">
                  <c:v>4.6153846153846159</c:v>
                </c:pt>
                <c:pt idx="6">
                  <c:v>7.6923076923076925</c:v>
                </c:pt>
                <c:pt idx="7">
                  <c:v>4.6153846153846159</c:v>
                </c:pt>
                <c:pt idx="8">
                  <c:v>9.2307692307692317</c:v>
                </c:pt>
              </c:numCache>
            </c:numRef>
          </c:val>
          <c:smooth val="0"/>
          <c:extLst xmlns:c16r2="http://schemas.microsoft.com/office/drawing/2015/06/chart">
            <c:ext xmlns:c16="http://schemas.microsoft.com/office/drawing/2014/chart" uri="{C3380CC4-5D6E-409C-BE32-E72D297353CC}">
              <c16:uniqueId val="{00000009-F9D6-4A11-A4A0-4767DB0510EB}"/>
            </c:ext>
          </c:extLst>
        </c:ser>
        <c:dLbls>
          <c:showLegendKey val="0"/>
          <c:showVal val="0"/>
          <c:showCatName val="0"/>
          <c:showSerName val="0"/>
          <c:showPercent val="0"/>
          <c:showBubbleSize val="0"/>
        </c:dLbls>
        <c:marker val="1"/>
        <c:smooth val="0"/>
        <c:axId val="-284865008"/>
        <c:axId val="-284875344"/>
      </c:lineChart>
      <c:catAx>
        <c:axId val="-284865008"/>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r>
                  <a:rPr lang="en-US" dirty="0"/>
                  <a:t>Months</a:t>
                </a:r>
              </a:p>
            </c:rich>
          </c:tx>
          <c:layout>
            <c:manualLayout>
              <c:xMode val="edge"/>
              <c:yMode val="edge"/>
              <c:x val="0.47773424377330986"/>
              <c:y val="0.92179247219560356"/>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crossAx val="-284875344"/>
        <c:crosses val="autoZero"/>
        <c:auto val="1"/>
        <c:lblAlgn val="ctr"/>
        <c:lblOffset val="100"/>
        <c:noMultiLvlLbl val="0"/>
      </c:catAx>
      <c:valAx>
        <c:axId val="-2848753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r>
                  <a:rPr lang="en-US" dirty="0"/>
                  <a:t>Percent</a:t>
                </a:r>
              </a:p>
            </c:rich>
          </c:tx>
          <c:layout>
            <c:manualLayout>
              <c:xMode val="edge"/>
              <c:yMode val="edge"/>
              <c:x val="2.8296664053309849E-2"/>
              <c:y val="0.2940603634746926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accent1">
                    <a:lumMod val="10000"/>
                  </a:schemeClr>
                </a:solidFill>
                <a:latin typeface="Arial" panose="020B0604020202020204" pitchFamily="34" charset="0"/>
                <a:ea typeface="+mn-ea"/>
                <a:cs typeface="Arial" panose="020B0604020202020204" pitchFamily="34" charset="0"/>
              </a:defRPr>
            </a:pPr>
            <a:endParaRPr lang="en-US"/>
          </a:p>
        </c:txPr>
        <c:crossAx val="-284865008"/>
        <c:crosses val="autoZero"/>
        <c:crossBetween val="between"/>
      </c:valAx>
      <c:spPr>
        <a:noFill/>
        <a:ln>
          <a:noFill/>
        </a:ln>
        <a:effectLst/>
      </c:spPr>
    </c:plotArea>
    <c:plotVisOnly val="1"/>
    <c:dispBlanksAs val="gap"/>
    <c:showDLblsOverMax val="0"/>
  </c:chart>
  <c:spPr>
    <a:noFill/>
    <a:ln>
      <a:noFill/>
    </a:ln>
    <a:effectLst/>
  </c:spPr>
  <c:txPr>
    <a:bodyPr/>
    <a:lstStyle/>
    <a:p>
      <a:pPr>
        <a:defRPr sz="2400">
          <a:solidFill>
            <a:schemeClr val="accent1">
              <a:lumMod val="10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 name="Shape 24"/>
          <p:cNvSpPr>
            <a:spLocks noGrp="1" noRot="1" noChangeAspect="1"/>
          </p:cNvSpPr>
          <p:nvPr>
            <p:ph type="sldImg"/>
          </p:nvPr>
        </p:nvSpPr>
        <p:spPr>
          <a:xfrm>
            <a:off x="2571750" y="685800"/>
            <a:ext cx="1714500" cy="3429000"/>
          </a:xfrm>
          <a:prstGeom prst="rect">
            <a:avLst/>
          </a:prstGeom>
        </p:spPr>
        <p:txBody>
          <a:bodyPr/>
          <a:lstStyle/>
          <a:p>
            <a:pPr lvl="0"/>
            <a:endParaRPr/>
          </a:p>
        </p:txBody>
      </p:sp>
      <p:sp>
        <p:nvSpPr>
          <p:cNvPr id="25" name="Shape 2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951818031"/>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71750" y="685800"/>
            <a:ext cx="17145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45210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 name="Shape 8"/>
          <p:cNvSpPr/>
          <p:nvPr/>
        </p:nvSpPr>
        <p:spPr>
          <a:xfrm>
            <a:off x="-1" y="-2"/>
            <a:ext cx="21607457" cy="5340795"/>
          </a:xfrm>
          <a:prstGeom prst="rect">
            <a:avLst/>
          </a:prstGeom>
          <a:solidFill>
            <a:srgbClr val="1BADCF"/>
          </a:solidFill>
          <a:ln w="12700">
            <a:miter lim="400000"/>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9" name="Shape 9"/>
          <p:cNvSpPr/>
          <p:nvPr/>
        </p:nvSpPr>
        <p:spPr>
          <a:xfrm>
            <a:off x="459998" y="6300627"/>
            <a:ext cx="6652980" cy="35959404"/>
          </a:xfrm>
          <a:prstGeom prst="rect">
            <a:avLst/>
          </a:prstGeom>
          <a:solidFill>
            <a:srgbClr val="F4F1E9"/>
          </a:solidFill>
          <a:ln>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0" name="Shape 10"/>
          <p:cNvSpPr/>
          <p:nvPr/>
        </p:nvSpPr>
        <p:spPr>
          <a:xfrm>
            <a:off x="14459355" y="6300627"/>
            <a:ext cx="6652980" cy="35959404"/>
          </a:xfrm>
          <a:prstGeom prst="rect">
            <a:avLst/>
          </a:prstGeom>
          <a:solidFill>
            <a:srgbClr val="F4F1E9"/>
          </a:solidFill>
          <a:ln w="12700">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1" name="Shape 11"/>
          <p:cNvSpPr/>
          <p:nvPr/>
        </p:nvSpPr>
        <p:spPr>
          <a:xfrm>
            <a:off x="7459676" y="6300627"/>
            <a:ext cx="6651849" cy="35959404"/>
          </a:xfrm>
          <a:prstGeom prst="rect">
            <a:avLst/>
          </a:prstGeom>
          <a:solidFill>
            <a:srgbClr val="F4F1E9"/>
          </a:solidFill>
          <a:ln w="12700">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2" name="Shape 12"/>
          <p:cNvSpPr/>
          <p:nvPr/>
        </p:nvSpPr>
        <p:spPr>
          <a:xfrm>
            <a:off x="459998" y="42641401"/>
            <a:ext cx="2361173" cy="161193"/>
          </a:xfrm>
          <a:prstGeom prst="rect">
            <a:avLst/>
          </a:prstGeom>
          <a:ln w="12700">
            <a:miter lim="400000"/>
          </a:ln>
          <a:extLst>
            <a:ext uri="{C572A759-6A51-4108-AA02-DFA0A04FC94B}">
              <ma14:wrappingTextBoxFlag xmlns:ma14="http://schemas.microsoft.com/office/mac/drawingml/2011/main" xmlns="" val="1"/>
            </a:ext>
          </a:extLst>
        </p:spPr>
        <p:txBody>
          <a:bodyPr lIns="37770" tIns="37770" rIns="37770" bIns="37770">
            <a:spAutoFit/>
          </a:bodyPr>
          <a:lstStyle>
            <a:lvl1pPr defTabSz="749300">
              <a:lnSpc>
                <a:spcPct val="65000"/>
              </a:lnSpc>
              <a:spcBef>
                <a:spcPts val="400"/>
              </a:spcBef>
              <a:defRPr sz="800">
                <a:solidFill>
                  <a:srgbClr val="1BADCF"/>
                </a:solidFill>
                <a:latin typeface="Arial Bold"/>
                <a:ea typeface="Arial Bold"/>
                <a:cs typeface="Arial Bold"/>
                <a:sym typeface="Arial Bold"/>
              </a:defRPr>
            </a:lvl1pPr>
          </a:lstStyle>
          <a:p>
            <a:pPr lvl="0">
              <a:defRPr sz="1800">
                <a:solidFill>
                  <a:srgbClr val="000000"/>
                </a:solidFill>
              </a:defRPr>
            </a:pPr>
            <a:r>
              <a:rPr sz="808">
                <a:solidFill>
                  <a:srgbClr val="1BADCF"/>
                </a:solidFill>
              </a:rPr>
              <a:t>Poster template by ResearchPosters.co.za</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4" name="Shape 14"/>
          <p:cNvSpPr/>
          <p:nvPr/>
        </p:nvSpPr>
        <p:spPr>
          <a:xfrm>
            <a:off x="-1" y="0"/>
            <a:ext cx="21607457" cy="5525067"/>
          </a:xfrm>
          <a:prstGeom prst="rect">
            <a:avLst/>
          </a:prstGeom>
          <a:solidFill>
            <a:srgbClr val="1BADCF"/>
          </a:solidFill>
          <a:ln w="12700">
            <a:miter lim="400000"/>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5" name="Shape 15"/>
          <p:cNvSpPr/>
          <p:nvPr/>
        </p:nvSpPr>
        <p:spPr>
          <a:xfrm>
            <a:off x="461131" y="6307037"/>
            <a:ext cx="4910426" cy="35959404"/>
          </a:xfrm>
          <a:prstGeom prst="rect">
            <a:avLst/>
          </a:prstGeom>
          <a:solidFill>
            <a:srgbClr val="F4F1E9"/>
          </a:solidFill>
          <a:ln>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6" name="Shape 16"/>
          <p:cNvSpPr/>
          <p:nvPr/>
        </p:nvSpPr>
        <p:spPr>
          <a:xfrm>
            <a:off x="5657071" y="6307037"/>
            <a:ext cx="10221934" cy="35959404"/>
          </a:xfrm>
          <a:prstGeom prst="rect">
            <a:avLst/>
          </a:prstGeom>
          <a:solidFill>
            <a:srgbClr val="F4F1E9"/>
          </a:solidFill>
          <a:ln>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7" name="Shape 17"/>
          <p:cNvSpPr/>
          <p:nvPr/>
        </p:nvSpPr>
        <p:spPr>
          <a:xfrm>
            <a:off x="16198511" y="6307037"/>
            <a:ext cx="4913825" cy="35959404"/>
          </a:xfrm>
          <a:prstGeom prst="rect">
            <a:avLst/>
          </a:prstGeom>
          <a:solidFill>
            <a:srgbClr val="F4F1E9"/>
          </a:solidFill>
          <a:ln>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18" name="Shape 18"/>
          <p:cNvSpPr/>
          <p:nvPr/>
        </p:nvSpPr>
        <p:spPr>
          <a:xfrm>
            <a:off x="461130" y="42657425"/>
            <a:ext cx="2361176" cy="161193"/>
          </a:xfrm>
          <a:prstGeom prst="rect">
            <a:avLst/>
          </a:prstGeom>
          <a:ln w="12700">
            <a:miter lim="400000"/>
          </a:ln>
          <a:extLst>
            <a:ext uri="{C572A759-6A51-4108-AA02-DFA0A04FC94B}">
              <ma14:wrappingTextBoxFlag xmlns:ma14="http://schemas.microsoft.com/office/mac/drawingml/2011/main" xmlns="" val="1"/>
            </a:ext>
          </a:extLst>
        </p:spPr>
        <p:txBody>
          <a:bodyPr lIns="37770" tIns="37770" rIns="37770" bIns="37770">
            <a:spAutoFit/>
          </a:bodyPr>
          <a:lstStyle>
            <a:lvl1pPr defTabSz="749300">
              <a:lnSpc>
                <a:spcPct val="65000"/>
              </a:lnSpc>
              <a:spcBef>
                <a:spcPts val="400"/>
              </a:spcBef>
              <a:defRPr sz="800">
                <a:solidFill>
                  <a:srgbClr val="1BADCF"/>
                </a:solidFill>
                <a:latin typeface="Arial Bold"/>
                <a:ea typeface="Arial Bold"/>
                <a:cs typeface="Arial Bold"/>
                <a:sym typeface="Arial Bold"/>
              </a:defRPr>
            </a:lvl1pPr>
          </a:lstStyle>
          <a:p>
            <a:pPr lvl="0">
              <a:defRPr sz="1800">
                <a:solidFill>
                  <a:srgbClr val="000000"/>
                </a:solidFill>
              </a:defRPr>
            </a:pPr>
            <a:r>
              <a:rPr sz="808">
                <a:solidFill>
                  <a:srgbClr val="1BADCF"/>
                </a:solidFill>
              </a:rPr>
              <a:t>Poster template by ResearchPosters.co.za</a:t>
            </a:r>
          </a:p>
        </p:txBody>
      </p:sp>
      <p:sp>
        <p:nvSpPr>
          <p:cNvPr id="19" name="Shape 19"/>
          <p:cNvSpPr>
            <a:spLocks noGrp="1"/>
          </p:cNvSpPr>
          <p:nvPr>
            <p:ph type="title"/>
          </p:nvPr>
        </p:nvSpPr>
        <p:spPr>
          <a:prstGeom prst="rect">
            <a:avLst/>
          </a:prstGeom>
        </p:spPr>
        <p:txBody>
          <a:bodyPr/>
          <a:lstStyle/>
          <a:p>
            <a:pPr lvl="0">
              <a:defRPr sz="1800" b="0">
                <a:solidFill>
                  <a:srgbClr val="000000"/>
                </a:solidFill>
              </a:defRPr>
            </a:pPr>
            <a:r>
              <a:rPr sz="7167" b="1">
                <a:solidFill>
                  <a:srgbClr val="FFFFFF"/>
                </a:solidFill>
              </a:rPr>
              <a:t>Click to edit Master title style</a:t>
            </a:r>
          </a:p>
        </p:txBody>
      </p:sp>
      <p:sp>
        <p:nvSpPr>
          <p:cNvPr id="20" name="Shape 20"/>
          <p:cNvSpPr>
            <a:spLocks noGrp="1"/>
          </p:cNvSpPr>
          <p:nvPr>
            <p:ph type="body" idx="1"/>
          </p:nvPr>
        </p:nvSpPr>
        <p:spPr>
          <a:xfrm>
            <a:off x="461131" y="6323061"/>
            <a:ext cx="4910426" cy="36877577"/>
          </a:xfrm>
          <a:prstGeom prst="rect">
            <a:avLst/>
          </a:prstGeom>
        </p:spPr>
        <p:txBody>
          <a:bodyPr/>
          <a:lstStyle/>
          <a:p>
            <a:pPr lvl="0">
              <a:defRPr sz="1800"/>
            </a:pPr>
            <a:r>
              <a:rPr sz="2423"/>
              <a:t>Click to edit Master text styles</a:t>
            </a:r>
          </a:p>
          <a:p>
            <a:pPr lvl="1">
              <a:defRPr sz="1800"/>
            </a:pPr>
            <a:r>
              <a:rPr sz="2423"/>
              <a:t>Second level</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b="0">
                <a:solidFill>
                  <a:srgbClr val="000000"/>
                </a:solidFill>
              </a:defRPr>
            </a:pPr>
            <a:r>
              <a:rPr sz="7167" b="1">
                <a:solidFill>
                  <a:srgbClr val="FFFFFF"/>
                </a:solidFill>
              </a:rPr>
              <a:t>Click to edit Master title style</a:t>
            </a:r>
          </a:p>
        </p:txBody>
      </p:sp>
      <p:sp>
        <p:nvSpPr>
          <p:cNvPr id="23" name="Shape 23"/>
          <p:cNvSpPr>
            <a:spLocks noGrp="1"/>
          </p:cNvSpPr>
          <p:nvPr>
            <p:ph type="body" idx="1"/>
          </p:nvPr>
        </p:nvSpPr>
        <p:spPr>
          <a:prstGeom prst="rect">
            <a:avLst/>
          </a:prstGeom>
        </p:spPr>
        <p:txBody>
          <a:bodyPr/>
          <a:lstStyle/>
          <a:p>
            <a:pPr lvl="0">
              <a:defRPr sz="1800"/>
            </a:pPr>
            <a:r>
              <a:rPr sz="2423"/>
              <a:t>Click to edit Master text styles</a:t>
            </a:r>
          </a:p>
          <a:p>
            <a:pPr lvl="1">
              <a:defRPr sz="1800"/>
            </a:pPr>
            <a:r>
              <a:rPr sz="2423"/>
              <a:t>Second level</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Shape 2"/>
          <p:cNvSpPr/>
          <p:nvPr/>
        </p:nvSpPr>
        <p:spPr>
          <a:xfrm>
            <a:off x="-1" y="0"/>
            <a:ext cx="21607457" cy="5525067"/>
          </a:xfrm>
          <a:prstGeom prst="rect">
            <a:avLst/>
          </a:prstGeom>
          <a:solidFill>
            <a:srgbClr val="1BADCF"/>
          </a:solidFill>
          <a:ln w="12700">
            <a:miter lim="400000"/>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3" name="Shape 3"/>
          <p:cNvSpPr/>
          <p:nvPr/>
        </p:nvSpPr>
        <p:spPr>
          <a:xfrm>
            <a:off x="341033" y="6307037"/>
            <a:ext cx="20857410" cy="35959404"/>
          </a:xfrm>
          <a:prstGeom prst="rect">
            <a:avLst/>
          </a:prstGeom>
          <a:solidFill>
            <a:srgbClr val="F4F1E9"/>
          </a:solidFill>
          <a:ln>
            <a:solidFill>
              <a:srgbClr val="1BADCF"/>
            </a:solidFill>
            <a:round/>
          </a:ln>
        </p:spPr>
        <p:txBody>
          <a:bodyPr lIns="0" tIns="0" rIns="0" bIns="0" anchor="ctr"/>
          <a:lstStyle/>
          <a:p>
            <a:pPr lvl="0" defTabSz="461498">
              <a:defRPr sz="1800">
                <a:solidFill>
                  <a:srgbClr val="1BADCF"/>
                </a:solidFill>
                <a:latin typeface="Arial"/>
                <a:ea typeface="Arial"/>
                <a:cs typeface="Arial"/>
                <a:sym typeface="Arial"/>
              </a:defRPr>
            </a:pPr>
            <a:endParaRPr sz="1817"/>
          </a:p>
        </p:txBody>
      </p:sp>
      <p:sp>
        <p:nvSpPr>
          <p:cNvPr id="4" name="Shape 4"/>
          <p:cNvSpPr/>
          <p:nvPr/>
        </p:nvSpPr>
        <p:spPr>
          <a:xfrm>
            <a:off x="341032" y="42641401"/>
            <a:ext cx="2361176" cy="161193"/>
          </a:xfrm>
          <a:prstGeom prst="rect">
            <a:avLst/>
          </a:prstGeom>
          <a:ln w="12700">
            <a:miter lim="400000"/>
          </a:ln>
          <a:extLst>
            <a:ext uri="{C572A759-6A51-4108-AA02-DFA0A04FC94B}">
              <ma14:wrappingTextBoxFlag xmlns:ma14="http://schemas.microsoft.com/office/mac/drawingml/2011/main" xmlns="" val="1"/>
            </a:ext>
          </a:extLst>
        </p:spPr>
        <p:txBody>
          <a:bodyPr lIns="37770" tIns="37770" rIns="37770" bIns="37770">
            <a:spAutoFit/>
          </a:bodyPr>
          <a:lstStyle>
            <a:lvl1pPr defTabSz="749300">
              <a:lnSpc>
                <a:spcPct val="65000"/>
              </a:lnSpc>
              <a:spcBef>
                <a:spcPts val="400"/>
              </a:spcBef>
              <a:defRPr sz="800">
                <a:solidFill>
                  <a:srgbClr val="1BADCF"/>
                </a:solidFill>
                <a:latin typeface="Arial Bold"/>
                <a:ea typeface="Arial Bold"/>
                <a:cs typeface="Arial Bold"/>
                <a:sym typeface="Arial Bold"/>
              </a:defRPr>
            </a:lvl1pPr>
          </a:lstStyle>
          <a:p>
            <a:pPr lvl="0">
              <a:defRPr sz="1800">
                <a:solidFill>
                  <a:srgbClr val="000000"/>
                </a:solidFill>
              </a:defRPr>
            </a:pPr>
            <a:r>
              <a:rPr sz="808">
                <a:solidFill>
                  <a:srgbClr val="1BADCF"/>
                </a:solidFill>
              </a:rPr>
              <a:t>Poster template by ResearchPosters.co.za</a:t>
            </a:r>
          </a:p>
        </p:txBody>
      </p:sp>
      <p:sp>
        <p:nvSpPr>
          <p:cNvPr id="5" name="Shape 5"/>
          <p:cNvSpPr>
            <a:spLocks noGrp="1"/>
          </p:cNvSpPr>
          <p:nvPr>
            <p:ph type="title"/>
          </p:nvPr>
        </p:nvSpPr>
        <p:spPr>
          <a:xfrm>
            <a:off x="472461" y="0"/>
            <a:ext cx="20639874" cy="6231725"/>
          </a:xfrm>
          <a:prstGeom prst="rect">
            <a:avLst/>
          </a:prstGeom>
          <a:ln w="12700">
            <a:miter lim="400000"/>
          </a:ln>
          <a:extLst>
            <a:ext uri="{C572A759-6A51-4108-AA02-DFA0A04FC94B}">
              <ma14:wrappingTextBoxFlag xmlns:ma14="http://schemas.microsoft.com/office/mac/drawingml/2011/main" xmlns="" val="1"/>
            </a:ext>
          </a:extLst>
        </p:spPr>
        <p:txBody>
          <a:bodyPr lIns="37419" tIns="37419" rIns="37419" bIns="37419" anchor="ctr"/>
          <a:lstStyle/>
          <a:p>
            <a:pPr lvl="0">
              <a:defRPr sz="1800" b="0">
                <a:solidFill>
                  <a:srgbClr val="000000"/>
                </a:solidFill>
              </a:defRPr>
            </a:pPr>
            <a:r>
              <a:rPr sz="7167" b="1">
                <a:solidFill>
                  <a:srgbClr val="FFFFFF"/>
                </a:solidFill>
              </a:rPr>
              <a:t>Click to edit Master title style</a:t>
            </a:r>
          </a:p>
        </p:txBody>
      </p:sp>
      <p:sp>
        <p:nvSpPr>
          <p:cNvPr id="6" name="Shape 6"/>
          <p:cNvSpPr>
            <a:spLocks noGrp="1"/>
          </p:cNvSpPr>
          <p:nvPr>
            <p:ph type="body" idx="1"/>
          </p:nvPr>
        </p:nvSpPr>
        <p:spPr>
          <a:xfrm>
            <a:off x="341033" y="6307037"/>
            <a:ext cx="20771302" cy="36893601"/>
          </a:xfrm>
          <a:prstGeom prst="rect">
            <a:avLst/>
          </a:prstGeom>
          <a:ln w="12700">
            <a:miter lim="400000"/>
          </a:ln>
          <a:extLst>
            <a:ext uri="{C572A759-6A51-4108-AA02-DFA0A04FC94B}">
              <ma14:wrappingTextBoxFlag xmlns:ma14="http://schemas.microsoft.com/office/mac/drawingml/2011/main" xmlns="" val="1"/>
            </a:ext>
          </a:extLst>
        </p:spPr>
        <p:txBody>
          <a:bodyPr lIns="374345" tIns="374345" rIns="374345" bIns="374345"/>
          <a:lstStyle/>
          <a:p>
            <a:pPr lvl="0">
              <a:defRPr sz="1800"/>
            </a:pPr>
            <a:r>
              <a:rPr sz="2423"/>
              <a:t>Click to edit Master text styles</a:t>
            </a:r>
          </a:p>
          <a:p>
            <a:pPr lvl="1">
              <a:defRPr sz="1800"/>
            </a:pPr>
            <a:r>
              <a:rPr sz="2423"/>
              <a:t>Second level</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Lst>
  <p:transition spd="med"/>
  <p:txStyles>
    <p:titleStyle>
      <a:lvl1pPr algn="ctr" defTabSz="756343">
        <a:defRPr sz="7167" b="1">
          <a:solidFill>
            <a:srgbClr val="FFFFFF"/>
          </a:solidFill>
          <a:latin typeface="Arial Black"/>
          <a:ea typeface="Arial Black"/>
          <a:cs typeface="Arial Black"/>
          <a:sym typeface="Arial Black"/>
        </a:defRPr>
      </a:lvl1pPr>
      <a:lvl2pPr algn="ctr" defTabSz="756343">
        <a:defRPr sz="7167" b="1">
          <a:solidFill>
            <a:srgbClr val="FFFFFF"/>
          </a:solidFill>
          <a:latin typeface="Arial Black"/>
          <a:ea typeface="Arial Black"/>
          <a:cs typeface="Arial Black"/>
          <a:sym typeface="Arial Black"/>
        </a:defRPr>
      </a:lvl2pPr>
      <a:lvl3pPr algn="ctr" defTabSz="756343">
        <a:defRPr sz="7167" b="1">
          <a:solidFill>
            <a:srgbClr val="FFFFFF"/>
          </a:solidFill>
          <a:latin typeface="Arial Black"/>
          <a:ea typeface="Arial Black"/>
          <a:cs typeface="Arial Black"/>
          <a:sym typeface="Arial Black"/>
        </a:defRPr>
      </a:lvl3pPr>
      <a:lvl4pPr algn="ctr" defTabSz="756343">
        <a:defRPr sz="7167" b="1">
          <a:solidFill>
            <a:srgbClr val="FFFFFF"/>
          </a:solidFill>
          <a:latin typeface="Arial Black"/>
          <a:ea typeface="Arial Black"/>
          <a:cs typeface="Arial Black"/>
          <a:sym typeface="Arial Black"/>
        </a:defRPr>
      </a:lvl4pPr>
      <a:lvl5pPr algn="ctr" defTabSz="756343">
        <a:defRPr sz="7167" b="1">
          <a:solidFill>
            <a:srgbClr val="FFFFFF"/>
          </a:solidFill>
          <a:latin typeface="Arial Black"/>
          <a:ea typeface="Arial Black"/>
          <a:cs typeface="Arial Black"/>
          <a:sym typeface="Arial Black"/>
        </a:defRPr>
      </a:lvl5pPr>
      <a:lvl6pPr algn="ctr" defTabSz="756343">
        <a:defRPr sz="7167" b="1">
          <a:solidFill>
            <a:srgbClr val="FFFFFF"/>
          </a:solidFill>
          <a:latin typeface="Arial Black"/>
          <a:ea typeface="Arial Black"/>
          <a:cs typeface="Arial Black"/>
          <a:sym typeface="Arial Black"/>
        </a:defRPr>
      </a:lvl6pPr>
      <a:lvl7pPr algn="ctr" defTabSz="756343">
        <a:defRPr sz="7167" b="1">
          <a:solidFill>
            <a:srgbClr val="FFFFFF"/>
          </a:solidFill>
          <a:latin typeface="Arial Black"/>
          <a:ea typeface="Arial Black"/>
          <a:cs typeface="Arial Black"/>
          <a:sym typeface="Arial Black"/>
        </a:defRPr>
      </a:lvl7pPr>
      <a:lvl8pPr algn="ctr" defTabSz="756343">
        <a:defRPr sz="7167" b="1">
          <a:solidFill>
            <a:srgbClr val="FFFFFF"/>
          </a:solidFill>
          <a:latin typeface="Arial Black"/>
          <a:ea typeface="Arial Black"/>
          <a:cs typeface="Arial Black"/>
          <a:sym typeface="Arial Black"/>
        </a:defRPr>
      </a:lvl8pPr>
      <a:lvl9pPr algn="ctr" defTabSz="756343">
        <a:defRPr sz="7167" b="1">
          <a:solidFill>
            <a:srgbClr val="FFFFFF"/>
          </a:solidFill>
          <a:latin typeface="Arial Black"/>
          <a:ea typeface="Arial Black"/>
          <a:cs typeface="Arial Black"/>
          <a:sym typeface="Arial Black"/>
        </a:defRPr>
      </a:lvl9pPr>
    </p:titleStyle>
    <p:bodyStyle>
      <a:lvl1pPr marL="283627" indent="-283627" defTabSz="756343">
        <a:spcBef>
          <a:spcPts val="505"/>
        </a:spcBef>
        <a:buSzPct val="100000"/>
        <a:buChar char="»"/>
        <a:defRPr sz="2423">
          <a:latin typeface="Arial"/>
          <a:ea typeface="Arial"/>
          <a:cs typeface="Arial"/>
          <a:sym typeface="Arial"/>
        </a:defRPr>
      </a:lvl1pPr>
      <a:lvl2pPr marL="690109" indent="-311938" defTabSz="756343">
        <a:spcBef>
          <a:spcPts val="505"/>
        </a:spcBef>
        <a:buSzPct val="100000"/>
        <a:buChar char="–"/>
        <a:defRPr sz="2423">
          <a:latin typeface="Arial"/>
          <a:ea typeface="Arial"/>
          <a:cs typeface="Arial"/>
          <a:sym typeface="Arial"/>
        </a:defRPr>
      </a:lvl2pPr>
      <a:lvl3pPr marL="985168" indent="-228825" defTabSz="756343">
        <a:spcBef>
          <a:spcPts val="505"/>
        </a:spcBef>
        <a:buSzPct val="100000"/>
        <a:buChar char="•"/>
        <a:defRPr sz="2423">
          <a:latin typeface="Arial"/>
          <a:ea typeface="Arial"/>
          <a:cs typeface="Arial"/>
          <a:sym typeface="Arial"/>
        </a:defRPr>
      </a:lvl3pPr>
      <a:lvl4pPr marL="1419746" indent="-283628" defTabSz="756343">
        <a:spcBef>
          <a:spcPts val="505"/>
        </a:spcBef>
        <a:buSzPct val="100000"/>
        <a:buChar char="–"/>
        <a:defRPr sz="2423">
          <a:latin typeface="Arial"/>
          <a:ea typeface="Arial"/>
          <a:cs typeface="Arial"/>
          <a:sym typeface="Arial"/>
        </a:defRPr>
      </a:lvl4pPr>
      <a:lvl5pPr marL="1766404" indent="-252113" defTabSz="756343">
        <a:spcBef>
          <a:spcPts val="505"/>
        </a:spcBef>
        <a:buSzPct val="100000"/>
        <a:buChar char="»"/>
        <a:defRPr sz="2423">
          <a:latin typeface="Arial"/>
          <a:ea typeface="Arial"/>
          <a:cs typeface="Arial"/>
          <a:sym typeface="Arial"/>
        </a:defRPr>
      </a:lvl5pPr>
      <a:lvl6pPr marL="2227901" indent="-252113" defTabSz="756343">
        <a:spcBef>
          <a:spcPts val="505"/>
        </a:spcBef>
        <a:buSzPct val="100000"/>
        <a:buChar char="•"/>
        <a:defRPr sz="2423">
          <a:latin typeface="Arial"/>
          <a:ea typeface="Arial"/>
          <a:cs typeface="Arial"/>
          <a:sym typeface="Arial"/>
        </a:defRPr>
      </a:lvl6pPr>
      <a:lvl7pPr marL="2689399" indent="-252113" defTabSz="756343">
        <a:spcBef>
          <a:spcPts val="505"/>
        </a:spcBef>
        <a:buSzPct val="100000"/>
        <a:buChar char="•"/>
        <a:defRPr sz="2423">
          <a:latin typeface="Arial"/>
          <a:ea typeface="Arial"/>
          <a:cs typeface="Arial"/>
          <a:sym typeface="Arial"/>
        </a:defRPr>
      </a:lvl7pPr>
      <a:lvl8pPr marL="3150897" indent="-252113" defTabSz="756343">
        <a:spcBef>
          <a:spcPts val="505"/>
        </a:spcBef>
        <a:buSzPct val="100000"/>
        <a:buChar char="•"/>
        <a:defRPr sz="2423">
          <a:latin typeface="Arial"/>
          <a:ea typeface="Arial"/>
          <a:cs typeface="Arial"/>
          <a:sym typeface="Arial"/>
        </a:defRPr>
      </a:lvl8pPr>
      <a:lvl9pPr marL="3612394" indent="-252114" defTabSz="756343">
        <a:spcBef>
          <a:spcPts val="505"/>
        </a:spcBef>
        <a:buSzPct val="100000"/>
        <a:buChar char="•"/>
        <a:defRPr sz="2423">
          <a:latin typeface="Arial"/>
          <a:ea typeface="Arial"/>
          <a:cs typeface="Arial"/>
          <a:sym typeface="Arial"/>
        </a:defRPr>
      </a:lvl9pPr>
    </p:bodyStyle>
    <p:otherStyle>
      <a:lvl1pPr algn="r">
        <a:defRPr sz="1211">
          <a:solidFill>
            <a:schemeClr val="tx1"/>
          </a:solidFill>
          <a:latin typeface="+mn-lt"/>
          <a:ea typeface="+mn-ea"/>
          <a:cs typeface="+mn-cs"/>
          <a:sym typeface="Arial"/>
        </a:defRPr>
      </a:lvl1pPr>
      <a:lvl2pPr algn="r">
        <a:defRPr sz="1211">
          <a:solidFill>
            <a:schemeClr val="tx1"/>
          </a:solidFill>
          <a:latin typeface="+mn-lt"/>
          <a:ea typeface="+mn-ea"/>
          <a:cs typeface="+mn-cs"/>
          <a:sym typeface="Arial"/>
        </a:defRPr>
      </a:lvl2pPr>
      <a:lvl3pPr algn="r">
        <a:defRPr sz="1211">
          <a:solidFill>
            <a:schemeClr val="tx1"/>
          </a:solidFill>
          <a:latin typeface="+mn-lt"/>
          <a:ea typeface="+mn-ea"/>
          <a:cs typeface="+mn-cs"/>
          <a:sym typeface="Arial"/>
        </a:defRPr>
      </a:lvl3pPr>
      <a:lvl4pPr algn="r">
        <a:defRPr sz="1211">
          <a:solidFill>
            <a:schemeClr val="tx1"/>
          </a:solidFill>
          <a:latin typeface="+mn-lt"/>
          <a:ea typeface="+mn-ea"/>
          <a:cs typeface="+mn-cs"/>
          <a:sym typeface="Arial"/>
        </a:defRPr>
      </a:lvl4pPr>
      <a:lvl5pPr algn="r">
        <a:defRPr sz="1211">
          <a:solidFill>
            <a:schemeClr val="tx1"/>
          </a:solidFill>
          <a:latin typeface="+mn-lt"/>
          <a:ea typeface="+mn-ea"/>
          <a:cs typeface="+mn-cs"/>
          <a:sym typeface="Arial"/>
        </a:defRPr>
      </a:lvl5pPr>
      <a:lvl6pPr algn="r">
        <a:defRPr sz="1211">
          <a:solidFill>
            <a:schemeClr val="tx1"/>
          </a:solidFill>
          <a:latin typeface="+mn-lt"/>
          <a:ea typeface="+mn-ea"/>
          <a:cs typeface="+mn-cs"/>
          <a:sym typeface="Arial"/>
        </a:defRPr>
      </a:lvl6pPr>
      <a:lvl7pPr algn="r">
        <a:defRPr sz="1211">
          <a:solidFill>
            <a:schemeClr val="tx1"/>
          </a:solidFill>
          <a:latin typeface="+mn-lt"/>
          <a:ea typeface="+mn-ea"/>
          <a:cs typeface="+mn-cs"/>
          <a:sym typeface="Arial"/>
        </a:defRPr>
      </a:lvl7pPr>
      <a:lvl8pPr algn="r">
        <a:defRPr sz="1211">
          <a:solidFill>
            <a:schemeClr val="tx1"/>
          </a:solidFill>
          <a:latin typeface="+mn-lt"/>
          <a:ea typeface="+mn-ea"/>
          <a:cs typeface="+mn-cs"/>
          <a:sym typeface="Arial"/>
        </a:defRPr>
      </a:lvl8pPr>
      <a:lvl9pPr algn="r">
        <a:defRPr sz="1211">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p:nvPr/>
        </p:nvSpPr>
        <p:spPr>
          <a:xfrm>
            <a:off x="454431" y="6301878"/>
            <a:ext cx="10067925" cy="635475"/>
          </a:xfrm>
          <a:prstGeom prst="rect">
            <a:avLst/>
          </a:prstGeom>
          <a:solidFill>
            <a:srgbClr val="1D5EDE"/>
          </a:solidFill>
          <a:ln w="12700">
            <a:miter lim="400000"/>
          </a:ln>
          <a:extLst>
            <a:ext uri="{C572A759-6A51-4108-AA02-DFA0A04FC94B}">
              <ma14:wrappingTextBoxFlag xmlns:ma14="http://schemas.microsoft.com/office/mac/drawingml/2011/main" xmlns="" val="1"/>
            </a:ext>
          </a:extLst>
        </p:spPr>
        <p:txBody>
          <a:bodyPr wrap="square" lIns="37770" tIns="37770" rIns="37770" bIns="37770">
            <a:spAutoFit/>
          </a:bodyPr>
          <a:lstStyle>
            <a:lvl1pPr algn="ctr" defTabSz="749300">
              <a:spcBef>
                <a:spcPts val="2100"/>
              </a:spcBef>
              <a:defRPr sz="3600">
                <a:solidFill>
                  <a:srgbClr val="FFFFFF"/>
                </a:solidFill>
                <a:latin typeface="Arial Bold"/>
                <a:ea typeface="Arial Bold"/>
                <a:cs typeface="Arial Bold"/>
                <a:sym typeface="Arial Bold"/>
              </a:defRPr>
            </a:lvl1pPr>
          </a:lstStyle>
          <a:p>
            <a:pPr lvl="0">
              <a:defRPr sz="1800">
                <a:solidFill>
                  <a:srgbClr val="000000"/>
                </a:solidFill>
              </a:defRPr>
            </a:pPr>
            <a:r>
              <a:rPr lang="en-US" sz="3634" dirty="0" smtClean="0"/>
              <a:t>SUBTITLE: 36pt</a:t>
            </a:r>
            <a:endParaRPr sz="3634" dirty="0"/>
          </a:p>
        </p:txBody>
      </p:sp>
      <p:sp>
        <p:nvSpPr>
          <p:cNvPr id="47" name="Shape 47"/>
          <p:cNvSpPr/>
          <p:nvPr/>
        </p:nvSpPr>
        <p:spPr>
          <a:xfrm>
            <a:off x="11068515" y="6301878"/>
            <a:ext cx="10048874" cy="635475"/>
          </a:xfrm>
          <a:prstGeom prst="rect">
            <a:avLst/>
          </a:prstGeom>
          <a:solidFill>
            <a:srgbClr val="1D5EDE"/>
          </a:solidFill>
          <a:ln w="12700">
            <a:miter lim="400000"/>
          </a:ln>
          <a:extLst>
            <a:ext uri="{C572A759-6A51-4108-AA02-DFA0A04FC94B}">
              <ma14:wrappingTextBoxFlag xmlns:ma14="http://schemas.microsoft.com/office/mac/drawingml/2011/main" xmlns="" val="1"/>
            </a:ext>
          </a:extLst>
        </p:spPr>
        <p:txBody>
          <a:bodyPr wrap="square" lIns="37770" tIns="37770" rIns="37770" bIns="37770">
            <a:spAutoFit/>
          </a:bodyPr>
          <a:lstStyle>
            <a:lvl1pPr algn="ctr" defTabSz="749300">
              <a:spcBef>
                <a:spcPts val="2100"/>
              </a:spcBef>
              <a:defRPr sz="3600">
                <a:solidFill>
                  <a:srgbClr val="FFFFFF"/>
                </a:solidFill>
                <a:latin typeface="Arial Bold"/>
                <a:ea typeface="Arial Bold"/>
                <a:cs typeface="Arial Bold"/>
                <a:sym typeface="Arial Bold"/>
              </a:defRPr>
            </a:lvl1pPr>
          </a:lstStyle>
          <a:p>
            <a:pPr lvl="0">
              <a:defRPr sz="1800">
                <a:solidFill>
                  <a:srgbClr val="000000"/>
                </a:solidFill>
              </a:defRPr>
            </a:pPr>
            <a:r>
              <a:rPr lang="en-US" sz="3634" dirty="0"/>
              <a:t>SUBTITLE: </a:t>
            </a:r>
            <a:r>
              <a:rPr lang="en-US" sz="3634" dirty="0" smtClean="0"/>
              <a:t>36pt</a:t>
            </a:r>
            <a:endParaRPr lang="en-US" sz="3634" dirty="0"/>
          </a:p>
        </p:txBody>
      </p:sp>
      <p:sp>
        <p:nvSpPr>
          <p:cNvPr id="5" name="Rectangle 4">
            <a:extLst>
              <a:ext uri="{FF2B5EF4-FFF2-40B4-BE49-F238E27FC236}">
                <a16:creationId xmlns:a16="http://schemas.microsoft.com/office/drawing/2014/main" xmlns="" id="{F42C5ECE-E8D1-4D36-ADB2-3CD2F2F056D6}"/>
              </a:ext>
            </a:extLst>
          </p:cNvPr>
          <p:cNvSpPr/>
          <p:nvPr/>
        </p:nvSpPr>
        <p:spPr>
          <a:xfrm>
            <a:off x="454431" y="6937352"/>
            <a:ext cx="10058400" cy="35323272"/>
          </a:xfrm>
          <a:prstGeom prst="rect">
            <a:avLst/>
          </a:prstGeom>
          <a:solidFill>
            <a:srgbClr val="FFFFFF"/>
          </a:solidFill>
          <a:ln w="6350" cap="flat">
            <a:solidFill>
              <a:srgbClr val="1D5EDE"/>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CEF0F8"/>
              </a:solidFill>
              <a:effectLst/>
              <a:uFillTx/>
              <a:latin typeface="+mn-lt"/>
              <a:ea typeface="+mn-ea"/>
              <a:cs typeface="+mn-cs"/>
              <a:sym typeface="Avenir Roman"/>
            </a:endParaRPr>
          </a:p>
        </p:txBody>
      </p:sp>
      <p:sp>
        <p:nvSpPr>
          <p:cNvPr id="42" name="Rectangle 41">
            <a:extLst>
              <a:ext uri="{FF2B5EF4-FFF2-40B4-BE49-F238E27FC236}">
                <a16:creationId xmlns:a16="http://schemas.microsoft.com/office/drawing/2014/main" xmlns="" id="{A768CD19-C510-4DF2-9326-2757AC8C8694}"/>
              </a:ext>
            </a:extLst>
          </p:cNvPr>
          <p:cNvSpPr/>
          <p:nvPr/>
        </p:nvSpPr>
        <p:spPr>
          <a:xfrm>
            <a:off x="11059455" y="6937352"/>
            <a:ext cx="10058400" cy="35323272"/>
          </a:xfrm>
          <a:prstGeom prst="rect">
            <a:avLst/>
          </a:prstGeom>
          <a:solidFill>
            <a:srgbClr val="FFFFFF"/>
          </a:solidFill>
          <a:ln w="6350" cap="flat">
            <a:solidFill>
              <a:srgbClr val="1D5EDE"/>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lang="mn-MN" dirty="0"/>
          </a:p>
          <a:p>
            <a:pPr marL="0" marR="0" indent="0" algn="l" defTabSz="914400" rtl="0" fontAlgn="auto" latinLnBrk="1" hangingPunct="0">
              <a:lnSpc>
                <a:spcPct val="100000"/>
              </a:lnSpc>
              <a:spcBef>
                <a:spcPts val="0"/>
              </a:spcBef>
              <a:spcAft>
                <a:spcPts val="0"/>
              </a:spcAft>
              <a:buClrTx/>
              <a:buSzTx/>
              <a:buFontTx/>
              <a:buNone/>
              <a:tabLst/>
            </a:pPr>
            <a:endParaRPr kumimoji="0" lang="mn-MN" sz="2400" b="0" i="0" u="none" strike="noStrike" cap="none" spc="0" normalizeH="0" baseline="0" dirty="0">
              <a:ln>
                <a:noFill/>
              </a:ln>
              <a:solidFill>
                <a:srgbClr val="CEF0F8"/>
              </a:solidFill>
              <a:effectLst/>
              <a:uFillTx/>
              <a:latin typeface="+mn-lt"/>
              <a:ea typeface="+mn-ea"/>
              <a:cs typeface="+mn-cs"/>
              <a:sym typeface="Avenir Roman"/>
            </a:endParaRPr>
          </a:p>
          <a:p>
            <a:pPr marL="0" marR="0" indent="0" algn="l" defTabSz="9144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CEF0F8"/>
              </a:solidFill>
              <a:effectLst/>
              <a:uFillTx/>
              <a:latin typeface="+mn-lt"/>
              <a:ea typeface="+mn-ea"/>
              <a:cs typeface="+mn-cs"/>
              <a:sym typeface="Avenir Roman"/>
            </a:endParaRPr>
          </a:p>
        </p:txBody>
      </p:sp>
      <p:sp>
        <p:nvSpPr>
          <p:cNvPr id="44" name="Shape 28">
            <a:extLst>
              <a:ext uri="{FF2B5EF4-FFF2-40B4-BE49-F238E27FC236}">
                <a16:creationId xmlns:a16="http://schemas.microsoft.com/office/drawing/2014/main" xmlns="" id="{48B069E4-44D5-438D-B107-AF7599A74058}"/>
              </a:ext>
            </a:extLst>
          </p:cNvPr>
          <p:cNvSpPr/>
          <p:nvPr/>
        </p:nvSpPr>
        <p:spPr>
          <a:xfrm>
            <a:off x="398645" y="18687889"/>
            <a:ext cx="10067925" cy="635475"/>
          </a:xfrm>
          <a:prstGeom prst="rect">
            <a:avLst/>
          </a:prstGeom>
          <a:solidFill>
            <a:srgbClr val="1D5EDE"/>
          </a:solidFill>
          <a:ln w="12700">
            <a:miter lim="400000"/>
          </a:ln>
          <a:extLst>
            <a:ext uri="{C572A759-6A51-4108-AA02-DFA0A04FC94B}">
              <ma14:wrappingTextBoxFlag xmlns:ma14="http://schemas.microsoft.com/office/mac/drawingml/2011/main" xmlns="" val="1"/>
            </a:ext>
          </a:extLst>
        </p:spPr>
        <p:txBody>
          <a:bodyPr wrap="square" lIns="37770" tIns="37770" rIns="37770" bIns="37770">
            <a:spAutoFit/>
          </a:bodyPr>
          <a:lstStyle>
            <a:lvl1pPr algn="ctr" defTabSz="749300">
              <a:spcBef>
                <a:spcPts val="2100"/>
              </a:spcBef>
              <a:defRPr sz="3600">
                <a:solidFill>
                  <a:srgbClr val="FFFFFF"/>
                </a:solidFill>
                <a:latin typeface="Arial Bold"/>
                <a:ea typeface="Arial Bold"/>
                <a:cs typeface="Arial Bold"/>
                <a:sym typeface="Arial Bold"/>
              </a:defRPr>
            </a:lvl1pPr>
          </a:lstStyle>
          <a:p>
            <a:pPr lvl="0">
              <a:defRPr sz="1800">
                <a:solidFill>
                  <a:srgbClr val="000000"/>
                </a:solidFill>
              </a:defRPr>
            </a:pPr>
            <a:r>
              <a:rPr lang="en-US" sz="3634" dirty="0"/>
              <a:t>SUBTITLE: </a:t>
            </a:r>
            <a:r>
              <a:rPr lang="en-US" sz="3634" dirty="0" smtClean="0"/>
              <a:t>36pt</a:t>
            </a:r>
            <a:endParaRPr lang="en-US" sz="3634" dirty="0"/>
          </a:p>
        </p:txBody>
      </p:sp>
      <p:sp>
        <p:nvSpPr>
          <p:cNvPr id="46" name="Shape 28">
            <a:extLst>
              <a:ext uri="{FF2B5EF4-FFF2-40B4-BE49-F238E27FC236}">
                <a16:creationId xmlns:a16="http://schemas.microsoft.com/office/drawing/2014/main" xmlns="" id="{69D18378-15E8-45E5-8E85-4D03F5D0B96E}"/>
              </a:ext>
            </a:extLst>
          </p:cNvPr>
          <p:cNvSpPr/>
          <p:nvPr/>
        </p:nvSpPr>
        <p:spPr>
          <a:xfrm>
            <a:off x="481670" y="30899544"/>
            <a:ext cx="10067925" cy="635475"/>
          </a:xfrm>
          <a:prstGeom prst="rect">
            <a:avLst/>
          </a:prstGeom>
          <a:solidFill>
            <a:srgbClr val="1D5EDE"/>
          </a:solidFill>
          <a:ln w="12700">
            <a:miter lim="400000"/>
          </a:ln>
          <a:extLst>
            <a:ext uri="{C572A759-6A51-4108-AA02-DFA0A04FC94B}">
              <ma14:wrappingTextBoxFlag xmlns:ma14="http://schemas.microsoft.com/office/mac/drawingml/2011/main" xmlns="" val="1"/>
            </a:ext>
          </a:extLst>
        </p:spPr>
        <p:txBody>
          <a:bodyPr wrap="square" lIns="37770" tIns="37770" rIns="37770" bIns="37770">
            <a:spAutoFit/>
          </a:bodyPr>
          <a:lstStyle>
            <a:lvl1pPr algn="ctr" defTabSz="749300">
              <a:spcBef>
                <a:spcPts val="2100"/>
              </a:spcBef>
              <a:defRPr sz="3600">
                <a:solidFill>
                  <a:srgbClr val="FFFFFF"/>
                </a:solidFill>
                <a:latin typeface="Arial Bold"/>
                <a:ea typeface="Arial Bold"/>
                <a:cs typeface="Arial Bold"/>
                <a:sym typeface="Arial Bold"/>
              </a:defRPr>
            </a:lvl1pPr>
          </a:lstStyle>
          <a:p>
            <a:pPr lvl="0">
              <a:defRPr sz="1800">
                <a:solidFill>
                  <a:srgbClr val="000000"/>
                </a:solidFill>
              </a:defRPr>
            </a:pPr>
            <a:r>
              <a:rPr lang="en-US" sz="3634" dirty="0"/>
              <a:t>SUBTITLE: </a:t>
            </a:r>
            <a:r>
              <a:rPr lang="en-US" sz="3634" dirty="0" smtClean="0"/>
              <a:t>36pt</a:t>
            </a:r>
            <a:endParaRPr lang="en-US" sz="3634" dirty="0"/>
          </a:p>
        </p:txBody>
      </p:sp>
      <p:sp>
        <p:nvSpPr>
          <p:cNvPr id="49" name="Shape 28">
            <a:extLst>
              <a:ext uri="{FF2B5EF4-FFF2-40B4-BE49-F238E27FC236}">
                <a16:creationId xmlns:a16="http://schemas.microsoft.com/office/drawing/2014/main" xmlns="" id="{83A01B7D-9B5E-4BF3-9955-DB46F4BEC0B3}"/>
              </a:ext>
            </a:extLst>
          </p:cNvPr>
          <p:cNvSpPr/>
          <p:nvPr/>
        </p:nvSpPr>
        <p:spPr>
          <a:xfrm>
            <a:off x="11068515" y="22756177"/>
            <a:ext cx="10067925" cy="635475"/>
          </a:xfrm>
          <a:prstGeom prst="rect">
            <a:avLst/>
          </a:prstGeom>
          <a:solidFill>
            <a:srgbClr val="1D5EDE"/>
          </a:solidFill>
          <a:ln w="12700">
            <a:miter lim="400000"/>
          </a:ln>
          <a:extLst>
            <a:ext uri="{C572A759-6A51-4108-AA02-DFA0A04FC94B}">
              <ma14:wrappingTextBoxFlag xmlns:ma14="http://schemas.microsoft.com/office/mac/drawingml/2011/main" xmlns="" val="1"/>
            </a:ext>
          </a:extLst>
        </p:spPr>
        <p:txBody>
          <a:bodyPr wrap="square" lIns="37770" tIns="37770" rIns="37770" bIns="37770">
            <a:spAutoFit/>
          </a:bodyPr>
          <a:lstStyle>
            <a:lvl1pPr algn="ctr" defTabSz="749300">
              <a:spcBef>
                <a:spcPts val="2100"/>
              </a:spcBef>
              <a:defRPr sz="3600">
                <a:solidFill>
                  <a:srgbClr val="FFFFFF"/>
                </a:solidFill>
                <a:latin typeface="Arial Bold"/>
                <a:ea typeface="Arial Bold"/>
                <a:cs typeface="Arial Bold"/>
                <a:sym typeface="Arial Bold"/>
              </a:defRPr>
            </a:lvl1pPr>
          </a:lstStyle>
          <a:p>
            <a:pPr lvl="0">
              <a:defRPr sz="1800">
                <a:solidFill>
                  <a:srgbClr val="000000"/>
                </a:solidFill>
              </a:defRPr>
            </a:pPr>
            <a:r>
              <a:rPr lang="en-US" sz="3634" dirty="0"/>
              <a:t>SUBTITLE: </a:t>
            </a:r>
            <a:r>
              <a:rPr lang="en-US" sz="3634" dirty="0" smtClean="0"/>
              <a:t>36pt</a:t>
            </a:r>
            <a:endParaRPr lang="en-US" sz="3634" dirty="0"/>
          </a:p>
        </p:txBody>
      </p:sp>
      <p:sp>
        <p:nvSpPr>
          <p:cNvPr id="52" name="Shape 65">
            <a:extLst>
              <a:ext uri="{FF2B5EF4-FFF2-40B4-BE49-F238E27FC236}">
                <a16:creationId xmlns:a16="http://schemas.microsoft.com/office/drawing/2014/main" xmlns="" id="{D2014EF5-4D3D-4703-9F8C-250F21C87AB1}"/>
              </a:ext>
            </a:extLst>
          </p:cNvPr>
          <p:cNvSpPr/>
          <p:nvPr/>
        </p:nvSpPr>
        <p:spPr>
          <a:xfrm>
            <a:off x="454431" y="7021606"/>
            <a:ext cx="10058400" cy="6232067"/>
          </a:xfrm>
          <a:prstGeom prst="rect">
            <a:avLst/>
          </a:prstGeom>
          <a:ln w="12700">
            <a:miter lim="400000"/>
          </a:ln>
          <a:extLst>
            <a:ext uri="{C572A759-6A51-4108-AA02-DFA0A04FC94B}">
              <ma14:wrappingTextBoxFlag xmlns:ma14="http://schemas.microsoft.com/office/mac/drawingml/2011/main" xmlns="" val="1"/>
            </a:ext>
          </a:extLst>
        </p:spPr>
        <p:txBody>
          <a:bodyPr wrap="square" lIns="378512" tIns="378512" rIns="378512" bIns="378512">
            <a:spAutoFit/>
          </a:bodyPr>
          <a:lstStyle/>
          <a:p>
            <a:r>
              <a:rPr lang="mn-MN" sz="3230" dirty="0" smtClean="0">
                <a:solidFill>
                  <a:schemeClr val="tx2">
                    <a:lumMod val="50000"/>
                  </a:schemeClr>
                </a:solidFill>
                <a:latin typeface="Arial" panose="020B0604020202020204" pitchFamily="34" charset="0"/>
                <a:cs typeface="Arial" panose="020B0604020202020204" pitchFamily="34" charset="0"/>
              </a:rPr>
              <a:t>Текст</a:t>
            </a:r>
            <a:r>
              <a:rPr lang="en-US" sz="3230" dirty="0" smtClean="0">
                <a:solidFill>
                  <a:schemeClr val="tx2">
                    <a:lumMod val="50000"/>
                  </a:schemeClr>
                </a:solidFill>
                <a:latin typeface="Arial" panose="020B0604020202020204" pitchFamily="34" charset="0"/>
                <a:cs typeface="Arial" panose="020B0604020202020204" pitchFamily="34" charset="0"/>
              </a:rPr>
              <a:t>: 28 – 32pt.</a:t>
            </a:r>
            <a:r>
              <a:rPr lang="mn-MN" sz="3230" dirty="0" smtClean="0">
                <a:solidFill>
                  <a:schemeClr val="tx2">
                    <a:lumMod val="50000"/>
                  </a:schemeClr>
                </a:solidFill>
                <a:latin typeface="Arial" panose="020B0604020202020204" pitchFamily="34" charset="0"/>
                <a:cs typeface="Arial" panose="020B0604020202020204" pitchFamily="34" charset="0"/>
              </a:rPr>
              <a:t> текст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a:t>
            </a:r>
            <a:r>
              <a:rPr lang="mn-MN" sz="3230" dirty="0" smtClean="0">
                <a:solidFill>
                  <a:schemeClr val="tx2">
                    <a:lumMod val="50000"/>
                  </a:schemeClr>
                </a:solidFill>
                <a:latin typeface="Arial" panose="020B0604020202020204" pitchFamily="34" charset="0"/>
                <a:cs typeface="Arial" panose="020B0604020202020204" pitchFamily="34" charset="0"/>
              </a:rPr>
              <a:t>текст</a:t>
            </a:r>
            <a:endParaRPr lang="en-US" sz="3230" dirty="0">
              <a:solidFill>
                <a:schemeClr val="tx2">
                  <a:lumMod val="50000"/>
                </a:schemeClr>
              </a:solidFill>
              <a:latin typeface="Arial" panose="020B0604020202020204" pitchFamily="34" charset="0"/>
              <a:cs typeface="Arial" panose="020B0604020202020204" pitchFamily="34" charset="0"/>
            </a:endParaRPr>
          </a:p>
        </p:txBody>
      </p:sp>
      <p:sp>
        <p:nvSpPr>
          <p:cNvPr id="55" name="Shape 45">
            <a:extLst>
              <a:ext uri="{FF2B5EF4-FFF2-40B4-BE49-F238E27FC236}">
                <a16:creationId xmlns:a16="http://schemas.microsoft.com/office/drawing/2014/main" xmlns="" id="{47ACE594-7245-413E-BE94-E0AF48C27328}"/>
              </a:ext>
            </a:extLst>
          </p:cNvPr>
          <p:cNvSpPr/>
          <p:nvPr/>
        </p:nvSpPr>
        <p:spPr>
          <a:xfrm>
            <a:off x="352384" y="19294143"/>
            <a:ext cx="10058400" cy="6232067"/>
          </a:xfrm>
          <a:prstGeom prst="rect">
            <a:avLst/>
          </a:prstGeom>
          <a:ln w="12700">
            <a:miter lim="400000"/>
          </a:ln>
          <a:extLst>
            <a:ext uri="{C572A759-6A51-4108-AA02-DFA0A04FC94B}">
              <ma14:wrappingTextBoxFlag xmlns:ma14="http://schemas.microsoft.com/office/mac/drawingml/2011/main" xmlns="" val="1"/>
            </a:ext>
          </a:extLst>
        </p:spPr>
        <p:txBody>
          <a:bodyPr wrap="square" lIns="378512" tIns="378512" rIns="378512" bIns="378512">
            <a:spAutoFit/>
          </a:bodyPr>
          <a:lstStyle/>
          <a:p>
            <a:r>
              <a:rPr lang="en-US" sz="3230" b="1" dirty="0" smtClean="0">
                <a:solidFill>
                  <a:schemeClr val="tx2">
                    <a:lumMod val="50000"/>
                  </a:schemeClr>
                </a:solidFill>
                <a:latin typeface="Arial" panose="020B0604020202020204" pitchFamily="34" charset="0"/>
                <a:cs typeface="Arial" panose="020B0604020202020204" pitchFamily="34" charset="0"/>
              </a:rPr>
              <a:t>Subtitle</a:t>
            </a:r>
            <a:endParaRPr lang="mn-MN" sz="3230" b="1" dirty="0">
              <a:solidFill>
                <a:schemeClr val="tx2">
                  <a:lumMod val="50000"/>
                </a:schemeClr>
              </a:solidFill>
              <a:latin typeface="Arial" panose="020B0604020202020204" pitchFamily="34" charset="0"/>
              <a:cs typeface="Arial" panose="020B0604020202020204" pitchFamily="34" charset="0"/>
            </a:endParaRPr>
          </a:p>
          <a:p>
            <a:pPr marL="461498" indent="-461498">
              <a:buFont typeface="Arial" panose="020B0604020202020204" pitchFamily="34" charset="0"/>
              <a:buChar char="•"/>
            </a:pPr>
            <a:r>
              <a:rPr lang="mn-MN" sz="3230" dirty="0">
                <a:solidFill>
                  <a:schemeClr val="tx2">
                    <a:lumMod val="50000"/>
                  </a:schemeClr>
                </a:solidFill>
                <a:latin typeface="Arial" panose="020B0604020202020204" pitchFamily="34" charset="0"/>
                <a:cs typeface="Arial" panose="020B0604020202020204" pitchFamily="34" charset="0"/>
              </a:rPr>
              <a:t>Текст</a:t>
            </a:r>
            <a:r>
              <a:rPr lang="en-US" sz="3230" dirty="0">
                <a:solidFill>
                  <a:schemeClr val="tx2">
                    <a:lumMod val="50000"/>
                  </a:schemeClr>
                </a:solidFill>
                <a:latin typeface="Arial" panose="020B0604020202020204" pitchFamily="34" charset="0"/>
                <a:cs typeface="Arial" panose="020B0604020202020204" pitchFamily="34" charset="0"/>
              </a:rPr>
              <a:t>: 28 – 32pt.</a:t>
            </a:r>
            <a:r>
              <a:rPr lang="mn-MN" sz="3230" dirty="0">
                <a:solidFill>
                  <a:schemeClr val="tx2">
                    <a:lumMod val="50000"/>
                  </a:schemeClr>
                </a:solidFill>
                <a:latin typeface="Arial" panose="020B0604020202020204" pitchFamily="34" charset="0"/>
                <a:cs typeface="Arial" panose="020B0604020202020204" pitchFamily="34" charset="0"/>
              </a:rPr>
              <a:t>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текст </a:t>
            </a:r>
          </a:p>
          <a:p>
            <a:pPr marL="461498" indent="-461498">
              <a:buFont typeface="Arial" panose="020B0604020202020204" pitchFamily="34" charset="0"/>
              <a:buChar char="•"/>
            </a:pPr>
            <a:r>
              <a:rPr lang="mn-MN" sz="3230" dirty="0">
                <a:solidFill>
                  <a:schemeClr val="tx2">
                    <a:lumMod val="50000"/>
                  </a:schemeClr>
                </a:solidFill>
                <a:latin typeface="Arial" panose="020B0604020202020204" pitchFamily="34" charset="0"/>
                <a:cs typeface="Arial" panose="020B0604020202020204" pitchFamily="34" charset="0"/>
              </a:rPr>
              <a:t>Текст</a:t>
            </a:r>
            <a:r>
              <a:rPr lang="en-US" sz="3230" dirty="0">
                <a:solidFill>
                  <a:schemeClr val="tx2">
                    <a:lumMod val="50000"/>
                  </a:schemeClr>
                </a:solidFill>
                <a:latin typeface="Arial" panose="020B0604020202020204" pitchFamily="34" charset="0"/>
                <a:cs typeface="Arial" panose="020B0604020202020204" pitchFamily="34" charset="0"/>
              </a:rPr>
              <a:t>: 28 – 32pt.</a:t>
            </a:r>
            <a:r>
              <a:rPr lang="mn-MN" sz="3230" dirty="0">
                <a:solidFill>
                  <a:schemeClr val="tx2">
                    <a:lumMod val="50000"/>
                  </a:schemeClr>
                </a:solidFill>
                <a:latin typeface="Arial" panose="020B0604020202020204" pitchFamily="34" charset="0"/>
                <a:cs typeface="Arial" panose="020B0604020202020204" pitchFamily="34" charset="0"/>
              </a:rPr>
              <a:t>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текст </a:t>
            </a:r>
          </a:p>
          <a:p>
            <a:r>
              <a:rPr lang="en-US" sz="3230" b="1" dirty="0" smtClean="0">
                <a:solidFill>
                  <a:schemeClr val="tx2">
                    <a:lumMod val="50000"/>
                  </a:schemeClr>
                </a:solidFill>
                <a:latin typeface="Arial" panose="020B0604020202020204" pitchFamily="34" charset="0"/>
                <a:cs typeface="Arial" panose="020B0604020202020204" pitchFamily="34" charset="0"/>
              </a:rPr>
              <a:t>Subtitle</a:t>
            </a:r>
            <a:endParaRPr lang="mn-MN" sz="3230" b="1" dirty="0">
              <a:solidFill>
                <a:schemeClr val="tx2">
                  <a:lumMod val="50000"/>
                </a:schemeClr>
              </a:solidFill>
              <a:latin typeface="Arial" panose="020B0604020202020204" pitchFamily="34" charset="0"/>
              <a:cs typeface="Arial" panose="020B0604020202020204" pitchFamily="34" charset="0"/>
            </a:endParaRPr>
          </a:p>
          <a:p>
            <a:pPr marL="461498" indent="-461498">
              <a:buFont typeface="Arial" panose="020B0604020202020204" pitchFamily="34" charset="0"/>
              <a:buChar char="•"/>
            </a:pPr>
            <a:r>
              <a:rPr lang="mn-MN" sz="3230" dirty="0">
                <a:solidFill>
                  <a:schemeClr val="tx2">
                    <a:lumMod val="50000"/>
                  </a:schemeClr>
                </a:solidFill>
                <a:latin typeface="Arial" panose="020B0604020202020204" pitchFamily="34" charset="0"/>
                <a:cs typeface="Arial" panose="020B0604020202020204" pitchFamily="34" charset="0"/>
              </a:rPr>
              <a:t>Текст</a:t>
            </a:r>
            <a:r>
              <a:rPr lang="en-US" sz="3230" dirty="0">
                <a:solidFill>
                  <a:schemeClr val="tx2">
                    <a:lumMod val="50000"/>
                  </a:schemeClr>
                </a:solidFill>
                <a:latin typeface="Arial" panose="020B0604020202020204" pitchFamily="34" charset="0"/>
                <a:cs typeface="Arial" panose="020B0604020202020204" pitchFamily="34" charset="0"/>
              </a:rPr>
              <a:t>: 28 – 32pt.</a:t>
            </a:r>
            <a:r>
              <a:rPr lang="mn-MN" sz="3230" dirty="0">
                <a:solidFill>
                  <a:schemeClr val="tx2">
                    <a:lumMod val="50000"/>
                  </a:schemeClr>
                </a:solidFill>
                <a:latin typeface="Arial" panose="020B0604020202020204" pitchFamily="34" charset="0"/>
                <a:cs typeface="Arial" panose="020B0604020202020204" pitchFamily="34" charset="0"/>
              </a:rPr>
              <a:t>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a:t>
            </a:r>
            <a:r>
              <a:rPr lang="mn-MN" sz="3230" dirty="0" smtClean="0">
                <a:solidFill>
                  <a:schemeClr val="tx2">
                    <a:lumMod val="50000"/>
                  </a:schemeClr>
                </a:solidFill>
                <a:latin typeface="Arial" panose="020B0604020202020204" pitchFamily="34" charset="0"/>
                <a:cs typeface="Arial" panose="020B0604020202020204" pitchFamily="34" charset="0"/>
              </a:rPr>
              <a:t>текст</a:t>
            </a:r>
            <a:endParaRPr lang="en-US" sz="3230" dirty="0">
              <a:solidFill>
                <a:schemeClr val="tx2">
                  <a:lumMod val="50000"/>
                </a:schemeClr>
              </a:solidFill>
              <a:latin typeface="Arial" panose="020B0604020202020204" pitchFamily="34" charset="0"/>
              <a:cs typeface="Arial" panose="020B0604020202020204" pitchFamily="34" charset="0"/>
            </a:endParaRPr>
          </a:p>
        </p:txBody>
      </p:sp>
      <p:sp>
        <p:nvSpPr>
          <p:cNvPr id="56" name="Shape 65">
            <a:extLst>
              <a:ext uri="{FF2B5EF4-FFF2-40B4-BE49-F238E27FC236}">
                <a16:creationId xmlns:a16="http://schemas.microsoft.com/office/drawing/2014/main" xmlns="" id="{FB7074BC-9B5D-43C9-BD58-1F64E942C022}"/>
              </a:ext>
            </a:extLst>
          </p:cNvPr>
          <p:cNvSpPr/>
          <p:nvPr/>
        </p:nvSpPr>
        <p:spPr>
          <a:xfrm>
            <a:off x="11104562" y="6937351"/>
            <a:ext cx="10058400" cy="6232067"/>
          </a:xfrm>
          <a:prstGeom prst="rect">
            <a:avLst/>
          </a:prstGeom>
          <a:ln w="12700">
            <a:miter lim="400000"/>
          </a:ln>
          <a:extLst>
            <a:ext uri="{C572A759-6A51-4108-AA02-DFA0A04FC94B}">
              <ma14:wrappingTextBoxFlag xmlns:ma14="http://schemas.microsoft.com/office/mac/drawingml/2011/main" xmlns="" val="1"/>
            </a:ext>
          </a:extLst>
        </p:spPr>
        <p:txBody>
          <a:bodyPr wrap="square" lIns="378512" tIns="378512" rIns="378512" bIns="378512">
            <a:spAutoFit/>
          </a:bodyPr>
          <a:lstStyle/>
          <a:p>
            <a:r>
              <a:rPr lang="mn-MN" sz="3230" dirty="0">
                <a:solidFill>
                  <a:schemeClr val="tx2">
                    <a:lumMod val="50000"/>
                  </a:schemeClr>
                </a:solidFill>
                <a:latin typeface="Arial" panose="020B0604020202020204" pitchFamily="34" charset="0"/>
                <a:cs typeface="Arial" panose="020B0604020202020204" pitchFamily="34" charset="0"/>
              </a:rPr>
              <a:t>Текст</a:t>
            </a:r>
            <a:r>
              <a:rPr lang="en-US" sz="3230" dirty="0">
                <a:solidFill>
                  <a:schemeClr val="tx2">
                    <a:lumMod val="50000"/>
                  </a:schemeClr>
                </a:solidFill>
                <a:latin typeface="Arial" panose="020B0604020202020204" pitchFamily="34" charset="0"/>
                <a:cs typeface="Arial" panose="020B0604020202020204" pitchFamily="34" charset="0"/>
              </a:rPr>
              <a:t>: 28 – 32pt.</a:t>
            </a:r>
            <a:r>
              <a:rPr lang="mn-MN" sz="3230" dirty="0">
                <a:solidFill>
                  <a:schemeClr val="tx2">
                    <a:lumMod val="50000"/>
                  </a:schemeClr>
                </a:solidFill>
                <a:latin typeface="Arial" panose="020B0604020202020204" pitchFamily="34" charset="0"/>
                <a:cs typeface="Arial" panose="020B0604020202020204" pitchFamily="34" charset="0"/>
              </a:rPr>
              <a:t>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a:t>
            </a:r>
            <a:r>
              <a:rPr lang="mn-MN" sz="3230" dirty="0" smtClean="0">
                <a:solidFill>
                  <a:schemeClr val="tx2">
                    <a:lumMod val="50000"/>
                  </a:schemeClr>
                </a:solidFill>
                <a:latin typeface="Arial" panose="020B0604020202020204" pitchFamily="34" charset="0"/>
                <a:cs typeface="Arial" panose="020B0604020202020204" pitchFamily="34" charset="0"/>
              </a:rPr>
              <a:t>текст</a:t>
            </a:r>
            <a:endParaRPr lang="en-US" sz="3230" dirty="0">
              <a:solidFill>
                <a:schemeClr val="tx2">
                  <a:lumMod val="50000"/>
                </a:schemeClr>
              </a:solidFill>
              <a:latin typeface="Arial" panose="020B0604020202020204" pitchFamily="34" charset="0"/>
              <a:cs typeface="Arial" panose="020B0604020202020204" pitchFamily="34" charset="0"/>
            </a:endParaRPr>
          </a:p>
        </p:txBody>
      </p:sp>
      <p:sp>
        <p:nvSpPr>
          <p:cNvPr id="57" name="Shape 65">
            <a:extLst>
              <a:ext uri="{FF2B5EF4-FFF2-40B4-BE49-F238E27FC236}">
                <a16:creationId xmlns:a16="http://schemas.microsoft.com/office/drawing/2014/main" xmlns="" id="{F94C62F6-2674-4C1D-9EA9-EC289D1B7E5D}"/>
              </a:ext>
            </a:extLst>
          </p:cNvPr>
          <p:cNvSpPr/>
          <p:nvPr/>
        </p:nvSpPr>
        <p:spPr>
          <a:xfrm>
            <a:off x="11163672" y="23391652"/>
            <a:ext cx="10058400" cy="6232067"/>
          </a:xfrm>
          <a:prstGeom prst="rect">
            <a:avLst/>
          </a:prstGeom>
          <a:ln w="12700">
            <a:miter lim="400000"/>
          </a:ln>
          <a:extLst>
            <a:ext uri="{C572A759-6A51-4108-AA02-DFA0A04FC94B}">
              <ma14:wrappingTextBoxFlag xmlns:ma14="http://schemas.microsoft.com/office/mac/drawingml/2011/main" xmlns="" val="1"/>
            </a:ext>
          </a:extLst>
        </p:spPr>
        <p:txBody>
          <a:bodyPr wrap="square" lIns="378512" tIns="378512" rIns="378512" bIns="378512">
            <a:spAutoFit/>
          </a:bodyPr>
          <a:lstStyle/>
          <a:p>
            <a:r>
              <a:rPr lang="mn-MN" sz="3230" dirty="0">
                <a:solidFill>
                  <a:schemeClr val="tx2">
                    <a:lumMod val="50000"/>
                  </a:schemeClr>
                </a:solidFill>
                <a:latin typeface="Arial" panose="020B0604020202020204" pitchFamily="34" charset="0"/>
                <a:cs typeface="Arial" panose="020B0604020202020204" pitchFamily="34" charset="0"/>
              </a:rPr>
              <a:t>Текст</a:t>
            </a:r>
            <a:r>
              <a:rPr lang="en-US" sz="3230" dirty="0">
                <a:solidFill>
                  <a:schemeClr val="tx2">
                    <a:lumMod val="50000"/>
                  </a:schemeClr>
                </a:solidFill>
                <a:latin typeface="Arial" panose="020B0604020202020204" pitchFamily="34" charset="0"/>
                <a:cs typeface="Arial" panose="020B0604020202020204" pitchFamily="34" charset="0"/>
              </a:rPr>
              <a:t>: 28 – 32pt.</a:t>
            </a:r>
            <a:r>
              <a:rPr lang="mn-MN" sz="3230" dirty="0">
                <a:solidFill>
                  <a:schemeClr val="tx2">
                    <a:lumMod val="50000"/>
                  </a:schemeClr>
                </a:solidFill>
                <a:latin typeface="Arial" panose="020B0604020202020204" pitchFamily="34" charset="0"/>
                <a:cs typeface="Arial" panose="020B0604020202020204" pitchFamily="34" charset="0"/>
              </a:rPr>
              <a:t>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a:t>
            </a:r>
            <a:r>
              <a:rPr lang="mn-MN" sz="3230" dirty="0" smtClean="0">
                <a:solidFill>
                  <a:schemeClr val="tx2">
                    <a:lumMod val="50000"/>
                  </a:schemeClr>
                </a:solidFill>
                <a:latin typeface="Arial" panose="020B0604020202020204" pitchFamily="34" charset="0"/>
                <a:cs typeface="Arial" panose="020B0604020202020204" pitchFamily="34" charset="0"/>
              </a:rPr>
              <a:t>текст</a:t>
            </a:r>
            <a:endParaRPr lang="en-US" sz="3230" dirty="0">
              <a:solidFill>
                <a:schemeClr val="tx2">
                  <a:lumMod val="50000"/>
                </a:schemeClr>
              </a:solidFill>
              <a:latin typeface="Arial" panose="020B0604020202020204" pitchFamily="34" charset="0"/>
              <a:cs typeface="Arial" panose="020B0604020202020204" pitchFamily="34" charset="0"/>
            </a:endParaRPr>
          </a:p>
        </p:txBody>
      </p:sp>
      <p:sp>
        <p:nvSpPr>
          <p:cNvPr id="58" name="Shape 65">
            <a:extLst>
              <a:ext uri="{FF2B5EF4-FFF2-40B4-BE49-F238E27FC236}">
                <a16:creationId xmlns:a16="http://schemas.microsoft.com/office/drawing/2014/main" xmlns="" id="{79C0BB3D-7F2C-4241-B041-0CF0A0161ADF}"/>
              </a:ext>
            </a:extLst>
          </p:cNvPr>
          <p:cNvSpPr/>
          <p:nvPr/>
        </p:nvSpPr>
        <p:spPr>
          <a:xfrm>
            <a:off x="408170" y="31535019"/>
            <a:ext cx="10058400" cy="6232067"/>
          </a:xfrm>
          <a:prstGeom prst="rect">
            <a:avLst/>
          </a:prstGeom>
          <a:ln w="12700">
            <a:miter lim="400000"/>
          </a:ln>
          <a:extLst>
            <a:ext uri="{C572A759-6A51-4108-AA02-DFA0A04FC94B}">
              <ma14:wrappingTextBoxFlag xmlns:ma14="http://schemas.microsoft.com/office/mac/drawingml/2011/main" xmlns="" val="1"/>
            </a:ext>
          </a:extLst>
        </p:spPr>
        <p:txBody>
          <a:bodyPr wrap="square" lIns="378512" tIns="378512" rIns="378512" bIns="378512">
            <a:spAutoFit/>
          </a:bodyPr>
          <a:lstStyle/>
          <a:p>
            <a:r>
              <a:rPr lang="mn-MN" sz="3230" dirty="0">
                <a:solidFill>
                  <a:schemeClr val="tx2">
                    <a:lumMod val="50000"/>
                  </a:schemeClr>
                </a:solidFill>
                <a:latin typeface="Arial" panose="020B0604020202020204" pitchFamily="34" charset="0"/>
                <a:cs typeface="Arial" panose="020B0604020202020204" pitchFamily="34" charset="0"/>
              </a:rPr>
              <a:t>Текст</a:t>
            </a:r>
            <a:r>
              <a:rPr lang="en-US" sz="3230" dirty="0">
                <a:solidFill>
                  <a:schemeClr val="tx2">
                    <a:lumMod val="50000"/>
                  </a:schemeClr>
                </a:solidFill>
                <a:latin typeface="Arial" panose="020B0604020202020204" pitchFamily="34" charset="0"/>
                <a:cs typeface="Arial" panose="020B0604020202020204" pitchFamily="34" charset="0"/>
              </a:rPr>
              <a:t>: 28 – 32pt.</a:t>
            </a:r>
            <a:r>
              <a:rPr lang="mn-MN" sz="3230" dirty="0">
                <a:solidFill>
                  <a:schemeClr val="tx2">
                    <a:lumMod val="50000"/>
                  </a:schemeClr>
                </a:solidFill>
                <a:latin typeface="Arial" panose="020B0604020202020204" pitchFamily="34" charset="0"/>
                <a:cs typeface="Arial" panose="020B0604020202020204" pitchFamily="34" charset="0"/>
              </a:rPr>
              <a:t> текст </a:t>
            </a:r>
            <a:r>
              <a:rPr lang="mn-MN" sz="3230" dirty="0">
                <a:solidFill>
                  <a:schemeClr val="tx2">
                    <a:lumMod val="50000"/>
                  </a:schemeClr>
                </a:solidFill>
                <a:latin typeface="Arial" panose="020B0604020202020204" pitchFamily="34" charset="0"/>
                <a:cs typeface="Arial" panose="020B0604020202020204" pitchFamily="34" charset="0"/>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a:t>
            </a:r>
            <a:r>
              <a:rPr lang="mn-MN" sz="3230" dirty="0" smtClean="0">
                <a:solidFill>
                  <a:schemeClr val="tx2">
                    <a:lumMod val="50000"/>
                  </a:schemeClr>
                </a:solidFill>
                <a:latin typeface="Arial" panose="020B0604020202020204" pitchFamily="34" charset="0"/>
                <a:cs typeface="Arial" panose="020B0604020202020204" pitchFamily="34" charset="0"/>
              </a:rPr>
              <a:t>текст</a:t>
            </a:r>
            <a:endParaRPr lang="en-US" sz="3230" dirty="0">
              <a:solidFill>
                <a:schemeClr val="tx2">
                  <a:lumMod val="50000"/>
                </a:schemeClr>
              </a:solidFill>
              <a:latin typeface="Arial" panose="020B0604020202020204" pitchFamily="34" charset="0"/>
              <a:cs typeface="Arial" panose="020B0604020202020204" pitchFamily="34" charset="0"/>
            </a:endParaRPr>
          </a:p>
        </p:txBody>
      </p:sp>
      <p:sp>
        <p:nvSpPr>
          <p:cNvPr id="61" name="Shape 72">
            <a:extLst>
              <a:ext uri="{FF2B5EF4-FFF2-40B4-BE49-F238E27FC236}">
                <a16:creationId xmlns:a16="http://schemas.microsoft.com/office/drawing/2014/main" xmlns="" id="{32B841E2-241D-45E1-9EE5-5D4915F0C0FE}"/>
              </a:ext>
            </a:extLst>
          </p:cNvPr>
          <p:cNvSpPr/>
          <p:nvPr/>
        </p:nvSpPr>
        <p:spPr>
          <a:xfrm>
            <a:off x="12271301" y="17296264"/>
            <a:ext cx="7633822" cy="38698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7762" tIns="37762" rIns="37762" bIns="37762" numCol="1" anchor="t">
            <a:spAutoFit/>
          </a:bodyPr>
          <a:lstStyle>
            <a:lvl1pPr defTabSz="3600450">
              <a:spcBef>
                <a:spcPts val="1000"/>
              </a:spcBef>
              <a:defRPr sz="1700">
                <a:solidFill>
                  <a:srgbClr val="1BADCF"/>
                </a:solidFill>
                <a:latin typeface="Arial"/>
                <a:ea typeface="Arial"/>
                <a:cs typeface="Arial"/>
                <a:sym typeface="Arial"/>
              </a:defRPr>
            </a:lvl1pPr>
          </a:lstStyle>
          <a:p>
            <a:pPr algn="ctr" rtl="0">
              <a:defRPr sz="1800">
                <a:solidFill>
                  <a:srgbClr val="000000"/>
                </a:solidFill>
              </a:defRPr>
            </a:pPr>
            <a:r>
              <a:rPr lang="en-US" sz="2019" dirty="0" smtClean="0">
                <a:solidFill>
                  <a:schemeClr val="accent4"/>
                </a:solidFill>
              </a:rPr>
              <a:t>Figure 1. . . .</a:t>
            </a:r>
            <a:endParaRPr sz="2019" dirty="0">
              <a:solidFill>
                <a:schemeClr val="accent4"/>
              </a:solidFill>
            </a:endParaRPr>
          </a:p>
        </p:txBody>
      </p:sp>
      <p:graphicFrame>
        <p:nvGraphicFramePr>
          <p:cNvPr id="62" name="Chart 61">
            <a:extLst>
              <a:ext uri="{FF2B5EF4-FFF2-40B4-BE49-F238E27FC236}">
                <a16:creationId xmlns:a16="http://schemas.microsoft.com/office/drawing/2014/main" xmlns="" id="{931703C5-8A52-4716-BE39-179687A8D583}"/>
              </a:ext>
            </a:extLst>
          </p:cNvPr>
          <p:cNvGraphicFramePr>
            <a:graphicFrameLocks/>
          </p:cNvGraphicFramePr>
          <p:nvPr>
            <p:extLst>
              <p:ext uri="{D42A27DB-BD31-4B8C-83A1-F6EECF244321}">
                <p14:modId xmlns:p14="http://schemas.microsoft.com/office/powerpoint/2010/main" val="1805944569"/>
              </p:ext>
            </p:extLst>
          </p:nvPr>
        </p:nvGraphicFramePr>
        <p:xfrm>
          <a:off x="914400" y="13030390"/>
          <a:ext cx="8977429" cy="4993605"/>
        </p:xfrm>
        <a:graphic>
          <a:graphicData uri="http://schemas.openxmlformats.org/drawingml/2006/chart">
            <c:chart xmlns:c="http://schemas.openxmlformats.org/drawingml/2006/chart" xmlns:r="http://schemas.openxmlformats.org/officeDocument/2006/relationships" r:id="rId3"/>
          </a:graphicData>
        </a:graphic>
      </p:graphicFrame>
      <p:sp>
        <p:nvSpPr>
          <p:cNvPr id="64" name="Shape 72">
            <a:extLst>
              <a:ext uri="{FF2B5EF4-FFF2-40B4-BE49-F238E27FC236}">
                <a16:creationId xmlns:a16="http://schemas.microsoft.com/office/drawing/2014/main" xmlns="" id="{4E69E77D-CD26-445D-9545-D88C3F92577F}"/>
              </a:ext>
            </a:extLst>
          </p:cNvPr>
          <p:cNvSpPr/>
          <p:nvPr/>
        </p:nvSpPr>
        <p:spPr>
          <a:xfrm>
            <a:off x="1564673" y="17837523"/>
            <a:ext cx="7633822" cy="38698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7762" tIns="37762" rIns="37762" bIns="37762" numCol="1" anchor="t">
            <a:spAutoFit/>
          </a:bodyPr>
          <a:lstStyle>
            <a:lvl1pPr defTabSz="3600450">
              <a:spcBef>
                <a:spcPts val="1000"/>
              </a:spcBef>
              <a:defRPr sz="1700">
                <a:solidFill>
                  <a:srgbClr val="1BADCF"/>
                </a:solidFill>
                <a:latin typeface="Arial"/>
                <a:ea typeface="Arial"/>
                <a:cs typeface="Arial"/>
                <a:sym typeface="Arial"/>
              </a:defRPr>
            </a:lvl1pPr>
          </a:lstStyle>
          <a:p>
            <a:pPr algn="ctr" rtl="0">
              <a:defRPr sz="1800">
                <a:solidFill>
                  <a:srgbClr val="000000"/>
                </a:solidFill>
              </a:defRPr>
            </a:pPr>
            <a:r>
              <a:rPr lang="mn-MN" sz="2019" dirty="0">
                <a:solidFill>
                  <a:schemeClr val="accent4"/>
                </a:solidFill>
              </a:rPr>
              <a:t>Хүснэгт</a:t>
            </a:r>
            <a:r>
              <a:rPr sz="2019" dirty="0">
                <a:solidFill>
                  <a:schemeClr val="accent4"/>
                </a:solidFill>
              </a:rPr>
              <a:t> </a:t>
            </a:r>
            <a:r>
              <a:rPr lang="en-US" sz="2019" dirty="0">
                <a:solidFill>
                  <a:schemeClr val="accent4"/>
                </a:solidFill>
              </a:rPr>
              <a:t>1. </a:t>
            </a:r>
            <a:r>
              <a:rPr lang="mn-MN" sz="2019" dirty="0">
                <a:solidFill>
                  <a:schemeClr val="accent4"/>
                </a:solidFill>
              </a:rPr>
              <a:t>Хүснэгтийн тайлбар</a:t>
            </a:r>
            <a:endParaRPr sz="2019" dirty="0">
              <a:solidFill>
                <a:schemeClr val="accent4"/>
              </a:solidFill>
            </a:endParaRPr>
          </a:p>
        </p:txBody>
      </p:sp>
      <p:graphicFrame>
        <p:nvGraphicFramePr>
          <p:cNvPr id="66" name="Chart 65">
            <a:extLst>
              <a:ext uri="{FF2B5EF4-FFF2-40B4-BE49-F238E27FC236}">
                <a16:creationId xmlns:a16="http://schemas.microsoft.com/office/drawing/2014/main" xmlns="" id="{4062D843-C987-46D1-AD67-29F0B3744B12}"/>
              </a:ext>
            </a:extLst>
          </p:cNvPr>
          <p:cNvGraphicFramePr>
            <a:graphicFrameLocks/>
          </p:cNvGraphicFramePr>
          <p:nvPr>
            <p:extLst>
              <p:ext uri="{D42A27DB-BD31-4B8C-83A1-F6EECF244321}">
                <p14:modId xmlns:p14="http://schemas.microsoft.com/office/powerpoint/2010/main" val="2473322142"/>
              </p:ext>
            </p:extLst>
          </p:nvPr>
        </p:nvGraphicFramePr>
        <p:xfrm>
          <a:off x="11488087" y="29743011"/>
          <a:ext cx="9200249" cy="6166254"/>
        </p:xfrm>
        <a:graphic>
          <a:graphicData uri="http://schemas.openxmlformats.org/drawingml/2006/chart">
            <c:chart xmlns:c="http://schemas.openxmlformats.org/drawingml/2006/chart" xmlns:r="http://schemas.openxmlformats.org/officeDocument/2006/relationships" r:id="rId4"/>
          </a:graphicData>
        </a:graphic>
      </p:graphicFrame>
      <p:sp>
        <p:nvSpPr>
          <p:cNvPr id="67" name="Shape 72">
            <a:extLst>
              <a:ext uri="{FF2B5EF4-FFF2-40B4-BE49-F238E27FC236}">
                <a16:creationId xmlns:a16="http://schemas.microsoft.com/office/drawing/2014/main" xmlns="" id="{8F29C2CE-B41D-47FD-A72A-E9DC655AA4BE}"/>
              </a:ext>
            </a:extLst>
          </p:cNvPr>
          <p:cNvSpPr/>
          <p:nvPr/>
        </p:nvSpPr>
        <p:spPr>
          <a:xfrm>
            <a:off x="12121028" y="36069823"/>
            <a:ext cx="7633822" cy="3869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7762" tIns="37762" rIns="37762" bIns="37762" numCol="1" anchor="t">
            <a:spAutoFit/>
          </a:bodyPr>
          <a:lstStyle>
            <a:lvl1pPr defTabSz="3600450">
              <a:spcBef>
                <a:spcPts val="1000"/>
              </a:spcBef>
              <a:defRPr sz="1700">
                <a:solidFill>
                  <a:srgbClr val="1BADCF"/>
                </a:solidFill>
                <a:latin typeface="Arial"/>
                <a:ea typeface="Arial"/>
                <a:cs typeface="Arial"/>
                <a:sym typeface="Arial"/>
              </a:defRPr>
            </a:lvl1pPr>
          </a:lstStyle>
          <a:p>
            <a:pPr algn="ctr" rtl="0">
              <a:defRPr sz="1800">
                <a:solidFill>
                  <a:srgbClr val="000000"/>
                </a:solidFill>
              </a:defRPr>
            </a:pPr>
            <a:r>
              <a:rPr lang="mn-MN" sz="2019" dirty="0">
                <a:solidFill>
                  <a:schemeClr val="accent4"/>
                </a:solidFill>
              </a:rPr>
              <a:t>Хүснэгт</a:t>
            </a:r>
            <a:r>
              <a:rPr sz="2019" dirty="0">
                <a:solidFill>
                  <a:schemeClr val="accent4"/>
                </a:solidFill>
              </a:rPr>
              <a:t> </a:t>
            </a:r>
            <a:r>
              <a:rPr lang="en-US" sz="2019" dirty="0">
                <a:solidFill>
                  <a:schemeClr val="accent4"/>
                </a:solidFill>
              </a:rPr>
              <a:t>2. </a:t>
            </a:r>
            <a:r>
              <a:rPr lang="mn-MN" sz="2019" dirty="0">
                <a:solidFill>
                  <a:schemeClr val="accent4"/>
                </a:solidFill>
              </a:rPr>
              <a:t>Хүснэгтийн тайлбар</a:t>
            </a:r>
            <a:endParaRPr lang="en-US" sz="2019" dirty="0">
              <a:solidFill>
                <a:schemeClr val="accent4"/>
              </a:solidFill>
            </a:endParaRPr>
          </a:p>
        </p:txBody>
      </p:sp>
      <p:sp>
        <p:nvSpPr>
          <p:cNvPr id="7" name="Rectangle 6">
            <a:extLst>
              <a:ext uri="{FF2B5EF4-FFF2-40B4-BE49-F238E27FC236}">
                <a16:creationId xmlns:a16="http://schemas.microsoft.com/office/drawing/2014/main" xmlns="" id="{4B51974B-0797-4253-8198-251F2174456E}"/>
              </a:ext>
            </a:extLst>
          </p:cNvPr>
          <p:cNvSpPr/>
          <p:nvPr/>
        </p:nvSpPr>
        <p:spPr>
          <a:xfrm>
            <a:off x="0" y="42371845"/>
            <a:ext cx="20688336" cy="731520"/>
          </a:xfrm>
          <a:prstGeom prst="rect">
            <a:avLst/>
          </a:prstGeom>
          <a:solidFill>
            <a:schemeClr val="accent4">
              <a:lumMod val="40000"/>
              <a:lumOff val="60000"/>
            </a:schemeClr>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CEF0F8"/>
              </a:solidFill>
              <a:effectLst/>
              <a:uFillTx/>
              <a:latin typeface="+mn-lt"/>
              <a:ea typeface="+mn-ea"/>
              <a:cs typeface="+mn-cs"/>
              <a:sym typeface="Avenir Roman"/>
            </a:endParaRPr>
          </a:p>
        </p:txBody>
      </p:sp>
      <p:sp>
        <p:nvSpPr>
          <p:cNvPr id="68" name="Rectangle 67">
            <a:extLst>
              <a:ext uri="{FF2B5EF4-FFF2-40B4-BE49-F238E27FC236}">
                <a16:creationId xmlns:a16="http://schemas.microsoft.com/office/drawing/2014/main" xmlns="" id="{08F6874C-D3BB-4A71-975D-258186DB3E43}"/>
              </a:ext>
            </a:extLst>
          </p:cNvPr>
          <p:cNvSpPr/>
          <p:nvPr/>
        </p:nvSpPr>
        <p:spPr>
          <a:xfrm>
            <a:off x="0" y="-13952"/>
            <a:ext cx="21579840" cy="5486400"/>
          </a:xfrm>
          <a:prstGeom prst="rect">
            <a:avLst/>
          </a:prstGeom>
          <a:solidFill>
            <a:srgbClr val="0070C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CEF0F8"/>
              </a:solidFill>
              <a:effectLst/>
              <a:uFillTx/>
              <a:latin typeface="+mn-lt"/>
              <a:ea typeface="+mn-ea"/>
              <a:cs typeface="+mn-cs"/>
              <a:sym typeface="Avenir Roman"/>
            </a:endParaRPr>
          </a:p>
        </p:txBody>
      </p:sp>
      <p:sp>
        <p:nvSpPr>
          <p:cNvPr id="69" name="Shape 27">
            <a:extLst>
              <a:ext uri="{FF2B5EF4-FFF2-40B4-BE49-F238E27FC236}">
                <a16:creationId xmlns:a16="http://schemas.microsoft.com/office/drawing/2014/main" xmlns="" id="{E329208A-D82B-4526-B18D-100A52EDE833}"/>
              </a:ext>
            </a:extLst>
          </p:cNvPr>
          <p:cNvSpPr/>
          <p:nvPr/>
        </p:nvSpPr>
        <p:spPr>
          <a:xfrm>
            <a:off x="1525104" y="353092"/>
            <a:ext cx="18529632" cy="630259"/>
          </a:xfrm>
          <a:prstGeom prst="rect">
            <a:avLst/>
          </a:prstGeom>
          <a:ln w="12700">
            <a:miter lim="400000"/>
          </a:ln>
          <a:extLst>
            <a:ext uri="{C572A759-6A51-4108-AA02-DFA0A04FC94B}">
              <ma14:wrappingTextBoxFlag xmlns:ma14="http://schemas.microsoft.com/office/mac/drawingml/2011/main" xmlns="" val="1"/>
            </a:ext>
          </a:extLst>
        </p:spPr>
        <p:txBody>
          <a:bodyPr wrap="square" lIns="37762" tIns="37762" rIns="37762" bIns="37762">
            <a:spAutoFit/>
          </a:bodyPr>
          <a:lstStyle/>
          <a:p>
            <a:pPr algn="ctr" defTabSz="756343">
              <a:spcBef>
                <a:spcPts val="3634"/>
              </a:spcBef>
              <a:defRPr sz="1800">
                <a:solidFill>
                  <a:srgbClr val="000000"/>
                </a:solidFill>
              </a:defRPr>
            </a:pPr>
            <a:r>
              <a:rPr lang="en-US" sz="3600" b="1" dirty="0" smtClean="0">
                <a:solidFill>
                  <a:srgbClr val="FFFFFF"/>
                </a:solidFill>
                <a:latin typeface="Arial" panose="020B0604020202020204" pitchFamily="34" charset="0"/>
                <a:ea typeface="Arial Black"/>
                <a:cs typeface="Arial" panose="020B0604020202020204" pitchFamily="34" charset="0"/>
                <a:sym typeface="Arial Black"/>
              </a:rPr>
              <a:t>YERSINIA – 15 INTERNATIONAL SYMPOSIUM, ULAANBAATAR, MONGOLIA</a:t>
            </a:r>
            <a:endParaRPr sz="3600" b="1" dirty="0">
              <a:solidFill>
                <a:srgbClr val="FFFFFF"/>
              </a:solidFill>
              <a:latin typeface="Arial" panose="020B0604020202020204" pitchFamily="34" charset="0"/>
              <a:ea typeface="Arial Black"/>
              <a:cs typeface="Arial" panose="020B0604020202020204" pitchFamily="34" charset="0"/>
              <a:sym typeface="Arial Black"/>
            </a:endParaRPr>
          </a:p>
        </p:txBody>
      </p:sp>
      <p:sp>
        <p:nvSpPr>
          <p:cNvPr id="71" name="Shape 27">
            <a:extLst>
              <a:ext uri="{FF2B5EF4-FFF2-40B4-BE49-F238E27FC236}">
                <a16:creationId xmlns:a16="http://schemas.microsoft.com/office/drawing/2014/main" xmlns="" id="{15232191-9DEC-483E-B5BD-9F78C7A35FA7}"/>
              </a:ext>
            </a:extLst>
          </p:cNvPr>
          <p:cNvSpPr/>
          <p:nvPr/>
        </p:nvSpPr>
        <p:spPr>
          <a:xfrm>
            <a:off x="1486454" y="1405572"/>
            <a:ext cx="18529632" cy="1184257"/>
          </a:xfrm>
          <a:prstGeom prst="rect">
            <a:avLst/>
          </a:prstGeom>
          <a:ln w="12700">
            <a:miter lim="400000"/>
          </a:ln>
          <a:extLst>
            <a:ext uri="{C572A759-6A51-4108-AA02-DFA0A04FC94B}">
              <ma14:wrappingTextBoxFlag xmlns:ma14="http://schemas.microsoft.com/office/mac/drawingml/2011/main" xmlns="" val="1"/>
            </a:ext>
          </a:extLst>
        </p:spPr>
        <p:txBody>
          <a:bodyPr wrap="square" lIns="37762" tIns="37762" rIns="37762" bIns="37762">
            <a:spAutoFit/>
          </a:bodyPr>
          <a:lstStyle/>
          <a:p>
            <a:pPr algn="ctr" defTabSz="756343">
              <a:spcBef>
                <a:spcPts val="3634"/>
              </a:spcBef>
              <a:defRPr sz="1800">
                <a:solidFill>
                  <a:srgbClr val="000000"/>
                </a:solidFill>
              </a:defRPr>
            </a:pPr>
            <a:r>
              <a:rPr lang="en-US" sz="7200" b="1" dirty="0" smtClean="0">
                <a:solidFill>
                  <a:srgbClr val="FFFFFF"/>
                </a:solidFill>
                <a:latin typeface="Arial" panose="020B0604020202020204" pitchFamily="34" charset="0"/>
                <a:ea typeface="Arial Black"/>
                <a:cs typeface="Arial" panose="020B0604020202020204" pitchFamily="34" charset="0"/>
                <a:sym typeface="Arial Black"/>
              </a:rPr>
              <a:t>TITLE OF POSTER – 64 – 72pt</a:t>
            </a:r>
            <a:endParaRPr sz="7200" b="1" dirty="0">
              <a:solidFill>
                <a:srgbClr val="FFFFFF"/>
              </a:solidFill>
              <a:latin typeface="Arial" panose="020B0604020202020204" pitchFamily="34" charset="0"/>
              <a:ea typeface="Arial Black"/>
              <a:cs typeface="Arial" panose="020B0604020202020204" pitchFamily="34" charset="0"/>
              <a:sym typeface="Arial Black"/>
            </a:endParaRPr>
          </a:p>
        </p:txBody>
      </p:sp>
      <p:sp>
        <p:nvSpPr>
          <p:cNvPr id="25" name="Shape 27">
            <a:extLst>
              <a:ext uri="{FF2B5EF4-FFF2-40B4-BE49-F238E27FC236}">
                <a16:creationId xmlns:a16="http://schemas.microsoft.com/office/drawing/2014/main" xmlns="" id="{15232191-9DEC-483E-B5BD-9F78C7A35FA7}"/>
              </a:ext>
            </a:extLst>
          </p:cNvPr>
          <p:cNvSpPr/>
          <p:nvPr/>
        </p:nvSpPr>
        <p:spPr>
          <a:xfrm>
            <a:off x="1564673" y="2969328"/>
            <a:ext cx="18529632" cy="753370"/>
          </a:xfrm>
          <a:prstGeom prst="rect">
            <a:avLst/>
          </a:prstGeom>
          <a:ln w="12700">
            <a:miter lim="400000"/>
          </a:ln>
          <a:extLst>
            <a:ext uri="{C572A759-6A51-4108-AA02-DFA0A04FC94B}">
              <ma14:wrappingTextBoxFlag xmlns:ma14="http://schemas.microsoft.com/office/mac/drawingml/2011/main" xmlns="" val="1"/>
            </a:ext>
          </a:extLst>
        </p:spPr>
        <p:txBody>
          <a:bodyPr wrap="square" lIns="37762" tIns="37762" rIns="37762" bIns="37762">
            <a:spAutoFit/>
          </a:bodyPr>
          <a:lstStyle/>
          <a:p>
            <a:pPr algn="ctr" defTabSz="756343">
              <a:spcBef>
                <a:spcPts val="3634"/>
              </a:spcBef>
              <a:defRPr sz="1800">
                <a:solidFill>
                  <a:srgbClr val="000000"/>
                </a:solidFill>
              </a:defRPr>
            </a:pPr>
            <a:r>
              <a:rPr lang="en-US" sz="4400" b="1" dirty="0" smtClean="0">
                <a:solidFill>
                  <a:srgbClr val="FFFFFF"/>
                </a:solidFill>
                <a:latin typeface="Arial" panose="020B0604020202020204" pitchFamily="34" charset="0"/>
                <a:ea typeface="Arial Black"/>
                <a:cs typeface="Arial" panose="020B0604020202020204" pitchFamily="34" charset="0"/>
                <a:sym typeface="Arial Black"/>
              </a:rPr>
              <a:t>Authors: 44pt</a:t>
            </a:r>
            <a:endParaRPr sz="4400" b="1" dirty="0">
              <a:solidFill>
                <a:srgbClr val="FFFFFF"/>
              </a:solidFill>
              <a:latin typeface="Arial" panose="020B0604020202020204" pitchFamily="34" charset="0"/>
              <a:ea typeface="Arial Black"/>
              <a:cs typeface="Arial" panose="020B0604020202020204" pitchFamily="34" charset="0"/>
              <a:sym typeface="Arial Black"/>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CEF0F8"/>
      </a:dk1>
      <a:lt1>
        <a:srgbClr val="CEF0F8"/>
      </a:lt1>
      <a:dk2>
        <a:srgbClr val="A7A7A7"/>
      </a:dk2>
      <a:lt2>
        <a:srgbClr val="535353"/>
      </a:lt2>
      <a:accent1>
        <a:srgbClr val="D7D7D7"/>
      </a:accent1>
      <a:accent2>
        <a:srgbClr val="0D5667"/>
      </a:accent2>
      <a:accent3>
        <a:srgbClr val="8F8F8F"/>
      </a:accent3>
      <a:accent4>
        <a:srgbClr val="1794B1"/>
      </a:accent4>
      <a:accent5>
        <a:srgbClr val="E6E6E6"/>
      </a:accent5>
      <a:accent6>
        <a:srgbClr val="0C4E5D"/>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BADCF"/>
        </a:solidFill>
        <a:ln w="25400" cap="flat">
          <a:solidFill>
            <a:srgbClr val="D7D7D7"/>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CEF0F8"/>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D7D7D7"/>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CEF0F8"/>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D7D7D7"/>
      </a:accent1>
      <a:accent2>
        <a:srgbClr val="0D5667"/>
      </a:accent2>
      <a:accent3>
        <a:srgbClr val="8F8F8F"/>
      </a:accent3>
      <a:accent4>
        <a:srgbClr val="1794B1"/>
      </a:accent4>
      <a:accent5>
        <a:srgbClr val="E6E6E6"/>
      </a:accent5>
      <a:accent6>
        <a:srgbClr val="0C4E5D"/>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BADCF"/>
        </a:solidFill>
        <a:ln w="25400" cap="flat">
          <a:solidFill>
            <a:srgbClr val="D7D7D7"/>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CEF0F8"/>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D7D7D7"/>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CEF0F8"/>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332</TotalTime>
  <Words>510</Words>
  <Application>Microsoft Office PowerPoint</Application>
  <PresentationFormat>Custom</PresentationFormat>
  <Paragraphs>221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Arial Bold</vt:lpstr>
      <vt:lpstr>Avenir Roman</vt:lpstr>
      <vt:lpstr>Default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Altantogtokh</dc:creator>
  <cp:lastModifiedBy>Microsoft account</cp:lastModifiedBy>
  <cp:revision>145</cp:revision>
  <dcterms:modified xsi:type="dcterms:W3CDTF">2025-02-20T06:28:37Z</dcterms:modified>
</cp:coreProperties>
</file>